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20" r:id="rId1"/>
  </p:sldMasterIdLst>
  <p:notesMasterIdLst>
    <p:notesMasterId r:id="rId15"/>
  </p:notesMasterIdLst>
  <p:sldIdLst>
    <p:sldId id="296" r:id="rId2"/>
    <p:sldId id="367" r:id="rId3"/>
    <p:sldId id="368" r:id="rId4"/>
    <p:sldId id="369" r:id="rId5"/>
    <p:sldId id="370" r:id="rId6"/>
    <p:sldId id="372" r:id="rId7"/>
    <p:sldId id="298" r:id="rId8"/>
    <p:sldId id="293" r:id="rId9"/>
    <p:sldId id="374" r:id="rId10"/>
    <p:sldId id="373" r:id="rId11"/>
    <p:sldId id="376" r:id="rId12"/>
    <p:sldId id="377" r:id="rId13"/>
    <p:sldId id="375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ABB8C15-C7E0-4470-A43F-26905959E455}">
          <p14:sldIdLst>
            <p14:sldId id="296"/>
            <p14:sldId id="367"/>
            <p14:sldId id="368"/>
            <p14:sldId id="369"/>
            <p14:sldId id="370"/>
            <p14:sldId id="372"/>
            <p14:sldId id="298"/>
            <p14:sldId id="293"/>
            <p14:sldId id="374"/>
            <p14:sldId id="373"/>
            <p14:sldId id="376"/>
            <p14:sldId id="377"/>
            <p14:sldId id="375"/>
          </p14:sldIdLst>
        </p14:section>
        <p14:section name="Sección sin título" id="{015013D8-15DC-4B96-AC45-D0C882E9206C}">
          <p14:sldIdLst/>
        </p14:section>
        <p14:section name="Sección sin título" id="{2B81056E-E107-4117-9FB3-52AB81B1FC4B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66"/>
    <a:srgbClr val="CCECFF"/>
    <a:srgbClr val="33CCFF"/>
    <a:srgbClr val="CC0000"/>
    <a:srgbClr val="3399FF"/>
    <a:srgbClr val="66FF66"/>
    <a:srgbClr val="0033CC"/>
    <a:srgbClr val="FFFF99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Estilo medio 3 - Énfasi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Estilo medio 3 - Énfasis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Estilo oscuro 1 - Énfasi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D083AE6-46FA-4A59-8FB0-9F97EB10719F}" styleName="Estilo claro 3 - Acento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94364" autoAdjust="0"/>
  </p:normalViewPr>
  <p:slideViewPr>
    <p:cSldViewPr snapToGrid="0">
      <p:cViewPr varScale="1">
        <p:scale>
          <a:sx n="83" d="100"/>
          <a:sy n="83" d="100"/>
        </p:scale>
        <p:origin x="614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959BC7-48DB-41E6-88AF-AE237D0CD9F4}" type="doc">
      <dgm:prSet loTypeId="urn:microsoft.com/office/officeart/2008/layout/AlternatingPictureBlock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FDB8ACFD-95CE-4DE8-BB63-3FF44A401288}">
      <dgm:prSet phldrT="[Texto]" custT="1"/>
      <dgm:spPr/>
      <dgm:t>
        <a:bodyPr/>
        <a:lstStyle/>
        <a:p>
          <a:pPr algn="l"/>
          <a:r>
            <a:rPr lang="es-MX" sz="1600" b="1" dirty="0">
              <a:solidFill>
                <a:schemeClr val="tx1"/>
              </a:solidFill>
            </a:rPr>
            <a:t>Sector público:</a:t>
          </a:r>
        </a:p>
        <a:p>
          <a:pPr algn="l"/>
          <a:r>
            <a:rPr lang="es-ES" sz="1600" b="1" dirty="0">
              <a:solidFill>
                <a:schemeClr val="tx1"/>
              </a:solidFill>
            </a:rPr>
            <a:t>Entidades - Régimen Autónomo Descentralizado: </a:t>
          </a:r>
        </a:p>
        <a:p>
          <a:pPr algn="l"/>
          <a:r>
            <a:rPr lang="es-ES" sz="1600" b="0" dirty="0">
              <a:solidFill>
                <a:schemeClr val="tx1"/>
              </a:solidFill>
            </a:rPr>
            <a:t>GAD y entidades creadas por acto normativo de los GAD  (tres niveles) para el cumplimiento de sus funciones, prestación de servicios públicos: </a:t>
          </a:r>
          <a:r>
            <a:rPr lang="es-EC" sz="1600" b="0" dirty="0">
              <a:solidFill>
                <a:schemeClr val="tx1"/>
              </a:solidFill>
            </a:rPr>
            <a:t>Empresas públicas, fundaciones, corporaciones, Consejos de protección de derechos, medios, etc.</a:t>
          </a:r>
          <a:endParaRPr lang="es-MX" sz="1600" b="1" dirty="0">
            <a:solidFill>
              <a:schemeClr val="tx1"/>
            </a:solidFill>
          </a:endParaRPr>
        </a:p>
      </dgm:t>
    </dgm:pt>
    <dgm:pt modelId="{E34671B7-4CE5-4047-8910-9D3696A2C98A}" type="parTrans" cxnId="{6BFFAB1D-360E-4191-A8BE-9887C1DEE99C}">
      <dgm:prSet/>
      <dgm:spPr/>
      <dgm:t>
        <a:bodyPr/>
        <a:lstStyle/>
        <a:p>
          <a:pPr algn="l"/>
          <a:endParaRPr lang="es-EC"/>
        </a:p>
      </dgm:t>
    </dgm:pt>
    <dgm:pt modelId="{98CE89C7-F868-4780-83F7-3A817C6F0D17}" type="sibTrans" cxnId="{6BFFAB1D-360E-4191-A8BE-9887C1DEE99C}">
      <dgm:prSet/>
      <dgm:spPr/>
      <dgm:t>
        <a:bodyPr/>
        <a:lstStyle/>
        <a:p>
          <a:pPr algn="l"/>
          <a:endParaRPr lang="es-EC"/>
        </a:p>
      </dgm:t>
    </dgm:pt>
    <dgm:pt modelId="{04FD6CC7-E9C0-4B45-A43A-4C5A31334816}">
      <dgm:prSet phldrT="[Texto]" custT="1"/>
      <dgm:spPr/>
      <dgm:t>
        <a:bodyPr/>
        <a:lstStyle/>
        <a:p>
          <a:pPr algn="l"/>
          <a:r>
            <a:rPr lang="es-ES" sz="1700" b="0" dirty="0">
              <a:solidFill>
                <a:schemeClr val="tx1"/>
              </a:solidFill>
            </a:rPr>
            <a:t>Sector privado que maneje fondos públicos, interés público.</a:t>
          </a:r>
        </a:p>
        <a:p>
          <a:pPr algn="l"/>
          <a:r>
            <a:rPr lang="es-MX" sz="1700" b="0" dirty="0">
              <a:solidFill>
                <a:schemeClr val="tx1"/>
              </a:solidFill>
            </a:rPr>
            <a:t>Medios de comunicación: públicos, comunitarios y privados.</a:t>
          </a:r>
          <a:endParaRPr lang="es-EC" sz="1700" b="0" dirty="0">
            <a:solidFill>
              <a:schemeClr val="tx1"/>
            </a:solidFill>
          </a:endParaRPr>
        </a:p>
      </dgm:t>
    </dgm:pt>
    <dgm:pt modelId="{627DBF64-A4C9-42B5-BA41-DF73BED5B781}" type="parTrans" cxnId="{3C2D99CC-692D-4564-9C3A-0FD07B585320}">
      <dgm:prSet/>
      <dgm:spPr/>
      <dgm:t>
        <a:bodyPr/>
        <a:lstStyle/>
        <a:p>
          <a:pPr algn="l"/>
          <a:endParaRPr lang="es-EC"/>
        </a:p>
      </dgm:t>
    </dgm:pt>
    <dgm:pt modelId="{6DC49679-6448-4953-B770-F886788E8BE9}" type="sibTrans" cxnId="{3C2D99CC-692D-4564-9C3A-0FD07B585320}">
      <dgm:prSet/>
      <dgm:spPr/>
      <dgm:t>
        <a:bodyPr/>
        <a:lstStyle/>
        <a:p>
          <a:pPr algn="l"/>
          <a:endParaRPr lang="es-EC"/>
        </a:p>
      </dgm:t>
    </dgm:pt>
    <dgm:pt modelId="{DF1C994C-2649-43FE-8B98-672E9BCBA8B9}">
      <dgm:prSet phldrT="[Texto]" custT="1"/>
      <dgm:spPr/>
      <dgm:t>
        <a:bodyPr/>
        <a:lstStyle/>
        <a:p>
          <a:pPr algn="l"/>
          <a:r>
            <a:rPr lang="es-ES" sz="1700" b="0" dirty="0"/>
            <a:t>.</a:t>
          </a:r>
          <a:r>
            <a:rPr lang="es-MX" sz="1700" b="0" dirty="0"/>
            <a:t> </a:t>
          </a:r>
          <a:r>
            <a:rPr lang="es-MX" sz="1700" b="1" dirty="0">
              <a:solidFill>
                <a:schemeClr val="tx1"/>
              </a:solidFill>
            </a:rPr>
            <a:t>Funciones del Estado: </a:t>
          </a:r>
        </a:p>
        <a:p>
          <a:pPr algn="l"/>
          <a:r>
            <a:rPr lang="es-ES" sz="1700" b="0" dirty="0">
              <a:solidFill>
                <a:schemeClr val="tx1"/>
              </a:solidFill>
            </a:rPr>
            <a:t>Ejecutiva, Legislativa, Judicial, Electoral, y de TCS); </a:t>
          </a:r>
          <a:endParaRPr lang="es-EC" sz="1700" b="0" dirty="0">
            <a:solidFill>
              <a:schemeClr val="tx1"/>
            </a:solidFill>
          </a:endParaRPr>
        </a:p>
        <a:p>
          <a:pPr algn="l"/>
          <a:r>
            <a:rPr lang="es-ES" sz="1700" b="0" dirty="0">
              <a:solidFill>
                <a:schemeClr val="tx1"/>
              </a:solidFill>
            </a:rPr>
            <a:t> - Instituciones creadas Constitución o Ley - potestad estatal, prestación servicios/actividades económicas.</a:t>
          </a:r>
        </a:p>
      </dgm:t>
    </dgm:pt>
    <dgm:pt modelId="{85328037-C2A6-4DA3-A6CF-49E23160185F}" type="parTrans" cxnId="{27932BC7-C3C7-41C1-B34A-26ECB6D53BC4}">
      <dgm:prSet/>
      <dgm:spPr/>
      <dgm:t>
        <a:bodyPr/>
        <a:lstStyle/>
        <a:p>
          <a:endParaRPr lang="es-EC"/>
        </a:p>
      </dgm:t>
    </dgm:pt>
    <dgm:pt modelId="{A7E059DA-088F-4A22-9E73-DC8F6992365C}" type="sibTrans" cxnId="{27932BC7-C3C7-41C1-B34A-26ECB6D53BC4}">
      <dgm:prSet/>
      <dgm:spPr/>
      <dgm:t>
        <a:bodyPr/>
        <a:lstStyle/>
        <a:p>
          <a:endParaRPr lang="es-EC"/>
        </a:p>
      </dgm:t>
    </dgm:pt>
    <dgm:pt modelId="{B6542A80-0A97-42A8-A7AF-68D7258F0666}" type="pres">
      <dgm:prSet presAssocID="{BF959BC7-48DB-41E6-88AF-AE237D0CD9F4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7FAA2CB6-1F6E-4561-BC98-D54C539C13DA}" type="pres">
      <dgm:prSet presAssocID="{FDB8ACFD-95CE-4DE8-BB63-3FF44A401288}" presName="comp" presStyleCnt="0"/>
      <dgm:spPr/>
    </dgm:pt>
    <dgm:pt modelId="{20D60887-883F-4C7B-899D-EAD3427DC0C8}" type="pres">
      <dgm:prSet presAssocID="{FDB8ACFD-95CE-4DE8-BB63-3FF44A401288}" presName="rect2" presStyleLbl="node1" presStyleIdx="0" presStyleCnt="3" custScaleX="13512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191CFB8-8292-4FC7-B99F-1F7046DB4EE4}" type="pres">
      <dgm:prSet presAssocID="{FDB8ACFD-95CE-4DE8-BB63-3FF44A401288}" presName="rect1" presStyleLbl="lnNode1" presStyleIdx="0" presStyleCnt="3" custLinFactNeighborX="-3811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EDCBDEBD-0E0A-44D8-94B6-08647F6695DC}" type="pres">
      <dgm:prSet presAssocID="{98CE89C7-F868-4780-83F7-3A817C6F0D17}" presName="sibTrans" presStyleCnt="0"/>
      <dgm:spPr/>
    </dgm:pt>
    <dgm:pt modelId="{E7B97D20-A011-43AA-A3E7-B384415D0472}" type="pres">
      <dgm:prSet presAssocID="{DF1C994C-2649-43FE-8B98-672E9BCBA8B9}" presName="comp" presStyleCnt="0"/>
      <dgm:spPr/>
    </dgm:pt>
    <dgm:pt modelId="{B48E7EF5-E5B3-4ECA-8C3A-C9B9C142A00F}" type="pres">
      <dgm:prSet presAssocID="{DF1C994C-2649-43FE-8B98-672E9BCBA8B9}" presName="rect2" presStyleLbl="node1" presStyleIdx="1" presStyleCnt="3" custScaleX="104174" custScaleY="11738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185CFF4-89D2-4637-BB01-63ECAAD2F92F}" type="pres">
      <dgm:prSet presAssocID="{DF1C994C-2649-43FE-8B98-672E9BCBA8B9}" presName="rect1" presStyleLbl="ln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7D9B5696-3FD5-4781-B4F8-9BE75D0E26F0}" type="pres">
      <dgm:prSet presAssocID="{A7E059DA-088F-4A22-9E73-DC8F6992365C}" presName="sibTrans" presStyleCnt="0"/>
      <dgm:spPr/>
    </dgm:pt>
    <dgm:pt modelId="{4A9EEF80-A425-4037-94A5-1F27F1A3B97C}" type="pres">
      <dgm:prSet presAssocID="{04FD6CC7-E9C0-4B45-A43A-4C5A31334816}" presName="comp" presStyleCnt="0"/>
      <dgm:spPr/>
    </dgm:pt>
    <dgm:pt modelId="{8B8EA5A6-2D2A-4E44-9DEA-31F0E249EFEF}" type="pres">
      <dgm:prSet presAssocID="{04FD6CC7-E9C0-4B45-A43A-4C5A31334816}" presName="rect2" presStyleLbl="node1" presStyleIdx="2" presStyleCnt="3" custScaleX="10953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2744030-F03D-4439-9F9F-15A9539382F3}" type="pres">
      <dgm:prSet presAssocID="{04FD6CC7-E9C0-4B45-A43A-4C5A31334816}" presName="rect1" presStyleLbl="ln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27932BC7-C3C7-41C1-B34A-26ECB6D53BC4}" srcId="{BF959BC7-48DB-41E6-88AF-AE237D0CD9F4}" destId="{DF1C994C-2649-43FE-8B98-672E9BCBA8B9}" srcOrd="1" destOrd="0" parTransId="{85328037-C2A6-4DA3-A6CF-49E23160185F}" sibTransId="{A7E059DA-088F-4A22-9E73-DC8F6992365C}"/>
    <dgm:cxn modelId="{6C60133A-67AD-47FA-947F-AB734CD1E00E}" type="presOf" srcId="{DF1C994C-2649-43FE-8B98-672E9BCBA8B9}" destId="{B48E7EF5-E5B3-4ECA-8C3A-C9B9C142A00F}" srcOrd="0" destOrd="0" presId="urn:microsoft.com/office/officeart/2008/layout/AlternatingPictureBlocks"/>
    <dgm:cxn modelId="{F454A41C-F1CF-4D41-99BB-5D284A0395AF}" type="presOf" srcId="{FDB8ACFD-95CE-4DE8-BB63-3FF44A401288}" destId="{20D60887-883F-4C7B-899D-EAD3427DC0C8}" srcOrd="0" destOrd="0" presId="urn:microsoft.com/office/officeart/2008/layout/AlternatingPictureBlocks"/>
    <dgm:cxn modelId="{6BFFAB1D-360E-4191-A8BE-9887C1DEE99C}" srcId="{BF959BC7-48DB-41E6-88AF-AE237D0CD9F4}" destId="{FDB8ACFD-95CE-4DE8-BB63-3FF44A401288}" srcOrd="0" destOrd="0" parTransId="{E34671B7-4CE5-4047-8910-9D3696A2C98A}" sibTransId="{98CE89C7-F868-4780-83F7-3A817C6F0D17}"/>
    <dgm:cxn modelId="{3C2D99CC-692D-4564-9C3A-0FD07B585320}" srcId="{BF959BC7-48DB-41E6-88AF-AE237D0CD9F4}" destId="{04FD6CC7-E9C0-4B45-A43A-4C5A31334816}" srcOrd="2" destOrd="0" parTransId="{627DBF64-A4C9-42B5-BA41-DF73BED5B781}" sibTransId="{6DC49679-6448-4953-B770-F886788E8BE9}"/>
    <dgm:cxn modelId="{C1EB228F-E812-46E8-8E83-B78539197C27}" type="presOf" srcId="{04FD6CC7-E9C0-4B45-A43A-4C5A31334816}" destId="{8B8EA5A6-2D2A-4E44-9DEA-31F0E249EFEF}" srcOrd="0" destOrd="0" presId="urn:microsoft.com/office/officeart/2008/layout/AlternatingPictureBlocks"/>
    <dgm:cxn modelId="{49E608B8-0E96-4652-8591-36DA8447DE15}" type="presOf" srcId="{BF959BC7-48DB-41E6-88AF-AE237D0CD9F4}" destId="{B6542A80-0A97-42A8-A7AF-68D7258F0666}" srcOrd="0" destOrd="0" presId="urn:microsoft.com/office/officeart/2008/layout/AlternatingPictureBlocks"/>
    <dgm:cxn modelId="{C10219C0-D11D-40B8-9914-0E40F91DBAA9}" type="presParOf" srcId="{B6542A80-0A97-42A8-A7AF-68D7258F0666}" destId="{7FAA2CB6-1F6E-4561-BC98-D54C539C13DA}" srcOrd="0" destOrd="0" presId="urn:microsoft.com/office/officeart/2008/layout/AlternatingPictureBlocks"/>
    <dgm:cxn modelId="{88D43B64-7C3F-4BCC-8808-A0B025627C68}" type="presParOf" srcId="{7FAA2CB6-1F6E-4561-BC98-D54C539C13DA}" destId="{20D60887-883F-4C7B-899D-EAD3427DC0C8}" srcOrd="0" destOrd="0" presId="urn:microsoft.com/office/officeart/2008/layout/AlternatingPictureBlocks"/>
    <dgm:cxn modelId="{22AE0798-103F-4494-8066-D99CFBC34626}" type="presParOf" srcId="{7FAA2CB6-1F6E-4561-BC98-D54C539C13DA}" destId="{E191CFB8-8292-4FC7-B99F-1F7046DB4EE4}" srcOrd="1" destOrd="0" presId="urn:microsoft.com/office/officeart/2008/layout/AlternatingPictureBlocks"/>
    <dgm:cxn modelId="{A94E304C-D753-400A-B9C3-1A4F2C8DDB45}" type="presParOf" srcId="{B6542A80-0A97-42A8-A7AF-68D7258F0666}" destId="{EDCBDEBD-0E0A-44D8-94B6-08647F6695DC}" srcOrd="1" destOrd="0" presId="urn:microsoft.com/office/officeart/2008/layout/AlternatingPictureBlocks"/>
    <dgm:cxn modelId="{FB13C15A-938D-4988-8D5D-C532B536361C}" type="presParOf" srcId="{B6542A80-0A97-42A8-A7AF-68D7258F0666}" destId="{E7B97D20-A011-43AA-A3E7-B384415D0472}" srcOrd="2" destOrd="0" presId="urn:microsoft.com/office/officeart/2008/layout/AlternatingPictureBlocks"/>
    <dgm:cxn modelId="{72BD6629-2857-414C-98B9-715FC1D13BF2}" type="presParOf" srcId="{E7B97D20-A011-43AA-A3E7-B384415D0472}" destId="{B48E7EF5-E5B3-4ECA-8C3A-C9B9C142A00F}" srcOrd="0" destOrd="0" presId="urn:microsoft.com/office/officeart/2008/layout/AlternatingPictureBlocks"/>
    <dgm:cxn modelId="{542AFEAE-26EC-4742-9354-9EF13D601F23}" type="presParOf" srcId="{E7B97D20-A011-43AA-A3E7-B384415D0472}" destId="{7185CFF4-89D2-4637-BB01-63ECAAD2F92F}" srcOrd="1" destOrd="0" presId="urn:microsoft.com/office/officeart/2008/layout/AlternatingPictureBlocks"/>
    <dgm:cxn modelId="{646DDCBB-F98D-4EDB-B849-01BDCE4E35AF}" type="presParOf" srcId="{B6542A80-0A97-42A8-A7AF-68D7258F0666}" destId="{7D9B5696-3FD5-4781-B4F8-9BE75D0E26F0}" srcOrd="3" destOrd="0" presId="urn:microsoft.com/office/officeart/2008/layout/AlternatingPictureBlocks"/>
    <dgm:cxn modelId="{2B7235A2-6578-4DDD-828A-D7F20F5A1381}" type="presParOf" srcId="{B6542A80-0A97-42A8-A7AF-68D7258F0666}" destId="{4A9EEF80-A425-4037-94A5-1F27F1A3B97C}" srcOrd="4" destOrd="0" presId="urn:microsoft.com/office/officeart/2008/layout/AlternatingPictureBlocks"/>
    <dgm:cxn modelId="{778DA576-D53E-42E0-BEB5-1B5747521064}" type="presParOf" srcId="{4A9EEF80-A425-4037-94A5-1F27F1A3B97C}" destId="{8B8EA5A6-2D2A-4E44-9DEA-31F0E249EFEF}" srcOrd="0" destOrd="0" presId="urn:microsoft.com/office/officeart/2008/layout/AlternatingPictureBlocks"/>
    <dgm:cxn modelId="{3C2DC494-0C4B-452B-AC7E-CA942CFD4306}" type="presParOf" srcId="{4A9EEF80-A425-4037-94A5-1F27F1A3B97C}" destId="{22744030-F03D-4439-9F9F-15A9539382F3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E794E98-0BA8-447A-84C8-D98D37A30BAB}" type="doc">
      <dgm:prSet loTypeId="urn:microsoft.com/office/officeart/2005/8/layout/h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3A730D38-9F72-482F-A498-F76E23C2FCD9}">
      <dgm:prSet phldrT="[Texto]" custT="1"/>
      <dgm:spPr/>
      <dgm:t>
        <a:bodyPr/>
        <a:lstStyle/>
        <a:p>
          <a:endParaRPr lang="es-EC" sz="2000" b="0" kern="1200" dirty="0">
            <a:solidFill>
              <a:schemeClr val="bg1"/>
            </a:solidFill>
          </a:endParaRPr>
        </a:p>
      </dgm:t>
    </dgm:pt>
    <dgm:pt modelId="{C4D25284-6190-4E89-A06A-B5AE29EDF982}" type="parTrans" cxnId="{FE737F44-B7A0-4187-93EC-CB869E5EDAE6}">
      <dgm:prSet/>
      <dgm:spPr/>
      <dgm:t>
        <a:bodyPr/>
        <a:lstStyle/>
        <a:p>
          <a:endParaRPr lang="es-EC"/>
        </a:p>
      </dgm:t>
    </dgm:pt>
    <dgm:pt modelId="{90CC85DB-CD29-4F50-AA01-F52B100F30BA}" type="sibTrans" cxnId="{FE737F44-B7A0-4187-93EC-CB869E5EDAE6}">
      <dgm:prSet/>
      <dgm:spPr/>
      <dgm:t>
        <a:bodyPr/>
        <a:lstStyle/>
        <a:p>
          <a:endParaRPr lang="es-EC"/>
        </a:p>
      </dgm:t>
    </dgm:pt>
    <dgm:pt modelId="{E3794567-670B-4DB8-9BD3-77BE9D0BA3C6}">
      <dgm:prSet phldrT="[Texto]"/>
      <dgm:spPr/>
      <dgm:t>
        <a:bodyPr/>
        <a:lstStyle/>
        <a:p>
          <a:endParaRPr lang="es-EC" dirty="0"/>
        </a:p>
      </dgm:t>
    </dgm:pt>
    <dgm:pt modelId="{D1FA38D3-7513-4ADE-B2DC-F8702B956EB7}" type="parTrans" cxnId="{FFFF5BDA-2AF4-4508-A516-D3BFE3A533C8}">
      <dgm:prSet/>
      <dgm:spPr/>
      <dgm:t>
        <a:bodyPr/>
        <a:lstStyle/>
        <a:p>
          <a:endParaRPr lang="es-EC"/>
        </a:p>
      </dgm:t>
    </dgm:pt>
    <dgm:pt modelId="{D5B279F2-51FD-4BC3-8425-D2E4FF3B2804}" type="sibTrans" cxnId="{FFFF5BDA-2AF4-4508-A516-D3BFE3A533C8}">
      <dgm:prSet/>
      <dgm:spPr/>
      <dgm:t>
        <a:bodyPr/>
        <a:lstStyle/>
        <a:p>
          <a:endParaRPr lang="es-EC"/>
        </a:p>
      </dgm:t>
    </dgm:pt>
    <dgm:pt modelId="{E954C1A4-C26D-476F-9860-AF1A629D235D}">
      <dgm:prSet custT="1"/>
      <dgm:spPr/>
      <dgm:t>
        <a:bodyPr/>
        <a:lstStyle/>
        <a:p>
          <a:r>
            <a:rPr lang="es-EC" sz="1600" b="1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Planificación:</a:t>
          </a:r>
          <a:endParaRPr lang="es-EC" sz="1600" dirty="0"/>
        </a:p>
      </dgm:t>
    </dgm:pt>
    <dgm:pt modelId="{F40853E9-99BC-404A-A262-B5D54C6CBAA9}" type="parTrans" cxnId="{26E07C6A-653E-4A69-A1F1-DEB760FB0865}">
      <dgm:prSet/>
      <dgm:spPr/>
      <dgm:t>
        <a:bodyPr/>
        <a:lstStyle/>
        <a:p>
          <a:endParaRPr lang="es-EC"/>
        </a:p>
      </dgm:t>
    </dgm:pt>
    <dgm:pt modelId="{5EC91F7C-FE8F-48E8-B881-7AA1D71F82BD}" type="sibTrans" cxnId="{26E07C6A-653E-4A69-A1F1-DEB760FB0865}">
      <dgm:prSet/>
      <dgm:spPr/>
      <dgm:t>
        <a:bodyPr/>
        <a:lstStyle/>
        <a:p>
          <a:endParaRPr lang="es-EC"/>
        </a:p>
      </dgm:t>
    </dgm:pt>
    <dgm:pt modelId="{0DA65C85-C7B1-40BE-88BD-6727F22DACD3}">
      <dgm:prSet custT="1"/>
      <dgm:spPr/>
      <dgm:t>
        <a:bodyPr/>
        <a:lstStyle/>
        <a:p>
          <a:r>
            <a:rPr lang="es-EC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+mn-cs"/>
            </a:rPr>
            <a:t>Presupuesto:</a:t>
          </a:r>
          <a:endParaRPr lang="es-EC" sz="1600" b="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45E7A0AC-6D87-4392-8055-72C27154727A}" type="parTrans" cxnId="{3AE80169-C49C-4D64-9967-2A9FAD5BAA27}">
      <dgm:prSet/>
      <dgm:spPr/>
      <dgm:t>
        <a:bodyPr/>
        <a:lstStyle/>
        <a:p>
          <a:endParaRPr lang="es-EC"/>
        </a:p>
      </dgm:t>
    </dgm:pt>
    <dgm:pt modelId="{1E4FE05B-39FC-4B1E-ACD1-54E9A8864B9E}" type="sibTrans" cxnId="{3AE80169-C49C-4D64-9967-2A9FAD5BAA27}">
      <dgm:prSet/>
      <dgm:spPr/>
      <dgm:t>
        <a:bodyPr/>
        <a:lstStyle/>
        <a:p>
          <a:endParaRPr lang="es-EC"/>
        </a:p>
      </dgm:t>
    </dgm:pt>
    <dgm:pt modelId="{15915B2C-2EDB-492C-9870-3CC95589C73F}">
      <dgm:prSet custT="1"/>
      <dgm:spPr/>
      <dgm:t>
        <a:bodyPr/>
        <a:lstStyle/>
        <a:p>
          <a:endParaRPr lang="es-EC" sz="1600" b="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5D441F2A-BB60-4EE4-8970-98386325CDAC}" type="parTrans" cxnId="{1C5B0987-5A3F-47A5-89FC-5A78DFCE2C4D}">
      <dgm:prSet/>
      <dgm:spPr/>
      <dgm:t>
        <a:bodyPr/>
        <a:lstStyle/>
        <a:p>
          <a:endParaRPr lang="es-EC"/>
        </a:p>
      </dgm:t>
    </dgm:pt>
    <dgm:pt modelId="{5307DAA7-928A-4746-B05B-F16FAF8E561A}" type="sibTrans" cxnId="{1C5B0987-5A3F-47A5-89FC-5A78DFCE2C4D}">
      <dgm:prSet/>
      <dgm:spPr/>
      <dgm:t>
        <a:bodyPr/>
        <a:lstStyle/>
        <a:p>
          <a:endParaRPr lang="es-EC"/>
        </a:p>
      </dgm:t>
    </dgm:pt>
    <dgm:pt modelId="{92DDA7AE-9E45-4701-A5EE-5876710F8496}">
      <dgm:prSet custT="1"/>
      <dgm:spPr/>
      <dgm:t>
        <a:bodyPr/>
        <a:lstStyle/>
        <a:p>
          <a:endParaRPr lang="es-EC" sz="1600" b="1" dirty="0"/>
        </a:p>
      </dgm:t>
    </dgm:pt>
    <dgm:pt modelId="{36B37A9A-8AF0-461E-8E18-BF9A9FC7AB38}" type="parTrans" cxnId="{ED56701A-6FB6-4420-81FB-EB04FD5F5832}">
      <dgm:prSet/>
      <dgm:spPr/>
      <dgm:t>
        <a:bodyPr/>
        <a:lstStyle/>
        <a:p>
          <a:endParaRPr lang="es-EC"/>
        </a:p>
      </dgm:t>
    </dgm:pt>
    <dgm:pt modelId="{60E9740B-E92F-48F5-890B-CD6650415E7B}" type="sibTrans" cxnId="{ED56701A-6FB6-4420-81FB-EB04FD5F5832}">
      <dgm:prSet/>
      <dgm:spPr/>
      <dgm:t>
        <a:bodyPr/>
        <a:lstStyle/>
        <a:p>
          <a:endParaRPr lang="es-EC"/>
        </a:p>
      </dgm:t>
    </dgm:pt>
    <dgm:pt modelId="{D80E875E-82F0-4617-B3F1-D02B716A74E0}">
      <dgm:prSet custT="1"/>
      <dgm:spPr/>
      <dgm:t>
        <a:bodyPr/>
        <a:lstStyle/>
        <a:p>
          <a:r>
            <a:rPr lang="es-EC" sz="1600" b="1" dirty="0"/>
            <a:t>Control:</a:t>
          </a:r>
        </a:p>
      </dgm:t>
    </dgm:pt>
    <dgm:pt modelId="{0493EB89-4BA7-413D-8CDD-42E43469A9DD}" type="sibTrans" cxnId="{5B5842F5-CE65-4C73-AF20-EE4D31090267}">
      <dgm:prSet/>
      <dgm:spPr/>
      <dgm:t>
        <a:bodyPr/>
        <a:lstStyle/>
        <a:p>
          <a:endParaRPr lang="es-EC"/>
        </a:p>
      </dgm:t>
    </dgm:pt>
    <dgm:pt modelId="{0A34587A-11F2-45BA-815F-EBFCD50B4631}" type="parTrans" cxnId="{5B5842F5-CE65-4C73-AF20-EE4D31090267}">
      <dgm:prSet/>
      <dgm:spPr/>
      <dgm:t>
        <a:bodyPr/>
        <a:lstStyle/>
        <a:p>
          <a:endParaRPr lang="es-EC"/>
        </a:p>
      </dgm:t>
    </dgm:pt>
    <dgm:pt modelId="{F8559702-4EF8-47CB-81C0-63D65674BF1F}">
      <dgm:prSet phldrT="[Texto]"/>
      <dgm:spPr/>
      <dgm:t>
        <a:bodyPr/>
        <a:lstStyle/>
        <a:p>
          <a:endParaRPr lang="es-EC" dirty="0"/>
        </a:p>
      </dgm:t>
    </dgm:pt>
    <dgm:pt modelId="{806087E1-B3C2-4AA2-B332-C103952DA99C}" type="parTrans" cxnId="{F7182FDB-D9C2-42C5-A53E-16552F4AA946}">
      <dgm:prSet/>
      <dgm:spPr/>
      <dgm:t>
        <a:bodyPr/>
        <a:lstStyle/>
        <a:p>
          <a:endParaRPr lang="es-EC"/>
        </a:p>
      </dgm:t>
    </dgm:pt>
    <dgm:pt modelId="{648CA7DF-7605-41ED-BA1F-9E08091396C4}" type="sibTrans" cxnId="{F7182FDB-D9C2-42C5-A53E-16552F4AA946}">
      <dgm:prSet/>
      <dgm:spPr/>
      <dgm:t>
        <a:bodyPr/>
        <a:lstStyle/>
        <a:p>
          <a:endParaRPr lang="es-EC"/>
        </a:p>
      </dgm:t>
    </dgm:pt>
    <dgm:pt modelId="{0E5D3001-EED1-4BAC-A086-AF2B9CAD80F6}">
      <dgm:prSet phldrT="[Texto]"/>
      <dgm:spPr/>
      <dgm:t>
        <a:bodyPr/>
        <a:lstStyle/>
        <a:p>
          <a:endParaRPr lang="es-EC" dirty="0"/>
        </a:p>
      </dgm:t>
    </dgm:pt>
    <dgm:pt modelId="{16C58BA2-B1A8-4E0D-86DC-01C75569ADD1}" type="parTrans" cxnId="{5295492D-FD97-42EA-AEC0-BBD405945418}">
      <dgm:prSet/>
      <dgm:spPr/>
      <dgm:t>
        <a:bodyPr/>
        <a:lstStyle/>
        <a:p>
          <a:endParaRPr lang="es-EC"/>
        </a:p>
      </dgm:t>
    </dgm:pt>
    <dgm:pt modelId="{26A6D28C-9B77-4FED-A935-EEB9A92F9F0A}" type="sibTrans" cxnId="{5295492D-FD97-42EA-AEC0-BBD405945418}">
      <dgm:prSet/>
      <dgm:spPr/>
      <dgm:t>
        <a:bodyPr/>
        <a:lstStyle/>
        <a:p>
          <a:endParaRPr lang="es-EC"/>
        </a:p>
      </dgm:t>
    </dgm:pt>
    <dgm:pt modelId="{D79F6C26-9FE2-4C6A-B407-691B7C98F3D0}">
      <dgm:prSet custT="1"/>
      <dgm:spPr/>
      <dgm:t>
        <a:bodyPr/>
        <a:lstStyle/>
        <a:p>
          <a:r>
            <a:rPr lang="es-MX" sz="1600" b="1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+mn-cs"/>
            </a:rPr>
            <a:t>Participación ciudadana: </a:t>
          </a:r>
          <a:endParaRPr lang="es-EC" sz="1600" b="1" dirty="0"/>
        </a:p>
      </dgm:t>
    </dgm:pt>
    <dgm:pt modelId="{521E82D8-A431-4937-BD89-A15940BA650A}" type="parTrans" cxnId="{CCCF9CC0-AACC-4895-A699-2B47F69CB77B}">
      <dgm:prSet/>
      <dgm:spPr/>
      <dgm:t>
        <a:bodyPr/>
        <a:lstStyle/>
        <a:p>
          <a:endParaRPr lang="es-EC"/>
        </a:p>
      </dgm:t>
    </dgm:pt>
    <dgm:pt modelId="{B0FE4E4F-88F7-4D3E-9AA7-07C1115CE836}" type="sibTrans" cxnId="{CCCF9CC0-AACC-4895-A699-2B47F69CB77B}">
      <dgm:prSet/>
      <dgm:spPr/>
      <dgm:t>
        <a:bodyPr/>
        <a:lstStyle/>
        <a:p>
          <a:endParaRPr lang="es-EC"/>
        </a:p>
      </dgm:t>
    </dgm:pt>
    <dgm:pt modelId="{595936E9-D137-4B30-BCA4-43FAF56C493C}">
      <dgm:prSet custT="1"/>
      <dgm:spPr/>
      <dgm:t>
        <a:bodyPr/>
        <a:lstStyle/>
        <a:p>
          <a:endParaRPr lang="es-EC" sz="1600" b="0" dirty="0">
            <a:solidFill>
              <a:prstClr val="white"/>
            </a:solidFill>
            <a:latin typeface="Arial" panose="020B0604020202020204" pitchFamily="34" charset="0"/>
            <a:ea typeface="+mn-ea"/>
            <a:cs typeface="+mn-cs"/>
          </a:endParaRPr>
        </a:p>
      </dgm:t>
    </dgm:pt>
    <dgm:pt modelId="{D624E9FC-64E7-4D01-95E6-16518445A217}" type="parTrans" cxnId="{A694F972-5708-40D2-B816-13422BD7E0A2}">
      <dgm:prSet/>
      <dgm:spPr/>
      <dgm:t>
        <a:bodyPr/>
        <a:lstStyle/>
        <a:p>
          <a:endParaRPr lang="es-EC"/>
        </a:p>
      </dgm:t>
    </dgm:pt>
    <dgm:pt modelId="{1B0848C5-DA04-4FEE-A9E5-496737B71B60}" type="sibTrans" cxnId="{A694F972-5708-40D2-B816-13422BD7E0A2}">
      <dgm:prSet/>
      <dgm:spPr/>
      <dgm:t>
        <a:bodyPr/>
        <a:lstStyle/>
        <a:p>
          <a:endParaRPr lang="es-EC"/>
        </a:p>
      </dgm:t>
    </dgm:pt>
    <dgm:pt modelId="{CC6E9B87-2676-419F-A7BF-33E8306B4322}" type="pres">
      <dgm:prSet presAssocID="{9E794E98-0BA8-447A-84C8-D98D37A30BAB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s-EC"/>
        </a:p>
      </dgm:t>
    </dgm:pt>
    <dgm:pt modelId="{8710A9CE-2033-457B-9A92-CB212F29DDB8}" type="pres">
      <dgm:prSet presAssocID="{3A730D38-9F72-482F-A498-F76E23C2FCD9}" presName="compositeNode" presStyleCnt="0">
        <dgm:presLayoutVars>
          <dgm:bulletEnabled val="1"/>
        </dgm:presLayoutVars>
      </dgm:prSet>
      <dgm:spPr/>
    </dgm:pt>
    <dgm:pt modelId="{08D34F08-FF81-4D0A-AAA7-74C050E0FB61}" type="pres">
      <dgm:prSet presAssocID="{3A730D38-9F72-482F-A498-F76E23C2FCD9}" presName="image" presStyleLbl="fgImgPlace1" presStyleIdx="0" presStyleCnt="4" custLinFactY="36179" custLinFactNeighborX="26243" custLinFactNeighborY="100000"/>
      <dgm:spPr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</dgm:spPr>
      <dgm:t>
        <a:bodyPr/>
        <a:lstStyle/>
        <a:p>
          <a:endParaRPr lang="es-EC"/>
        </a:p>
      </dgm:t>
    </dgm:pt>
    <dgm:pt modelId="{4F20C196-71B9-44CA-AAEC-A67CE37B1870}" type="pres">
      <dgm:prSet presAssocID="{3A730D38-9F72-482F-A498-F76E23C2FCD9}" presName="childNode" presStyleLbl="node1" presStyleIdx="0" presStyleCnt="4" custScaleY="42610" custLinFactNeighborX="56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D7363F0-4CCF-4C0D-BE1A-9DE6FE595B1C}" type="pres">
      <dgm:prSet presAssocID="{3A730D38-9F72-482F-A498-F76E23C2FCD9}" presName="parentNode" presStyleLbl="revTx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B571978-C55A-4EFC-B5F0-DE1F1966E7EB}" type="pres">
      <dgm:prSet presAssocID="{90CC85DB-CD29-4F50-AA01-F52B100F30BA}" presName="sibTrans" presStyleCnt="0"/>
      <dgm:spPr/>
    </dgm:pt>
    <dgm:pt modelId="{0338F4D9-353F-4629-82AC-C3B87F173329}" type="pres">
      <dgm:prSet presAssocID="{E3794567-670B-4DB8-9BD3-77BE9D0BA3C6}" presName="compositeNode" presStyleCnt="0">
        <dgm:presLayoutVars>
          <dgm:bulletEnabled val="1"/>
        </dgm:presLayoutVars>
      </dgm:prSet>
      <dgm:spPr/>
    </dgm:pt>
    <dgm:pt modelId="{84AB1EAD-DFE0-411B-8686-6733154E0A4A}" type="pres">
      <dgm:prSet presAssocID="{E3794567-670B-4DB8-9BD3-77BE9D0BA3C6}" presName="image" presStyleLbl="fgImgPlace1" presStyleIdx="1" presStyleCnt="4" custLinFactY="11094" custLinFactNeighborX="33015" custLinFactNeighborY="100000"/>
      <dgm:spPr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</dgm:spPr>
      <dgm:t>
        <a:bodyPr/>
        <a:lstStyle/>
        <a:p>
          <a:endParaRPr lang="es-EC"/>
        </a:p>
      </dgm:t>
    </dgm:pt>
    <dgm:pt modelId="{09D61214-14E6-4042-BDC5-A41521D6B255}" type="pres">
      <dgm:prSet presAssocID="{E3794567-670B-4DB8-9BD3-77BE9D0BA3C6}" presName="childNode" presStyleLbl="node1" presStyleIdx="1" presStyleCnt="4" custScaleY="4404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63E066-1EFD-450B-A92A-D62B4F8F9436}" type="pres">
      <dgm:prSet presAssocID="{E3794567-670B-4DB8-9BD3-77BE9D0BA3C6}" presName="parentNode" presStyleLbl="revTx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5ACBF1-FADB-4AC7-8AD3-4CCE964EA523}" type="pres">
      <dgm:prSet presAssocID="{D5B279F2-51FD-4BC3-8425-D2E4FF3B2804}" presName="sibTrans" presStyleCnt="0"/>
      <dgm:spPr/>
    </dgm:pt>
    <dgm:pt modelId="{13EBAF5A-DF06-408E-9AF1-7D5F2FF43433}" type="pres">
      <dgm:prSet presAssocID="{F8559702-4EF8-47CB-81C0-63D65674BF1F}" presName="compositeNode" presStyleCnt="0">
        <dgm:presLayoutVars>
          <dgm:bulletEnabled val="1"/>
        </dgm:presLayoutVars>
      </dgm:prSet>
      <dgm:spPr/>
    </dgm:pt>
    <dgm:pt modelId="{BA273BC6-BDD5-4911-96F4-E72D983B4AB1}" type="pres">
      <dgm:prSet presAssocID="{F8559702-4EF8-47CB-81C0-63D65674BF1F}" presName="image" presStyleLbl="fgImgPlace1" presStyleIdx="2" presStyleCnt="4" custLinFactY="2135" custLinFactNeighborX="23294" custLinFactNeighborY="100000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5DEA8A03-E2BE-47C4-B618-720704F092DD}" type="pres">
      <dgm:prSet presAssocID="{F8559702-4EF8-47CB-81C0-63D65674BF1F}" presName="childNode" presStyleLbl="node1" presStyleIdx="2" presStyleCnt="4" custScaleY="483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8A32BB6-02FB-49FD-BFC2-944A91771760}" type="pres">
      <dgm:prSet presAssocID="{F8559702-4EF8-47CB-81C0-63D65674BF1F}" presName="parentNode" presStyleLbl="revTx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EEF1431-C2BD-4E99-BF16-E7C2788130BC}" type="pres">
      <dgm:prSet presAssocID="{648CA7DF-7605-41ED-BA1F-9E08091396C4}" presName="sibTrans" presStyleCnt="0"/>
      <dgm:spPr/>
    </dgm:pt>
    <dgm:pt modelId="{970F75BE-7E85-4CF5-8CBF-507DBAE5A113}" type="pres">
      <dgm:prSet presAssocID="{0E5D3001-EED1-4BAC-A086-AF2B9CAD80F6}" presName="compositeNode" presStyleCnt="0">
        <dgm:presLayoutVars>
          <dgm:bulletEnabled val="1"/>
        </dgm:presLayoutVars>
      </dgm:prSet>
      <dgm:spPr/>
    </dgm:pt>
    <dgm:pt modelId="{542948A7-A005-4F8E-B47E-B0349A0E3F2D}" type="pres">
      <dgm:prSet presAssocID="{0E5D3001-EED1-4BAC-A086-AF2B9CAD80F6}" presName="image" presStyleLbl="fgImgPlace1" presStyleIdx="3" presStyleCnt="4" custLinFactY="5718" custLinFactNeighborX="16126" custLinFactNeighborY="100000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C"/>
        </a:p>
      </dgm:t>
    </dgm:pt>
    <dgm:pt modelId="{7ABA6474-752C-43E4-8B24-C39CFA25A897}" type="pres">
      <dgm:prSet presAssocID="{0E5D3001-EED1-4BAC-A086-AF2B9CAD80F6}" presName="childNode" presStyleLbl="node1" presStyleIdx="3" presStyleCnt="4" custScaleY="4834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8834AB5-24DF-4EFF-9F7C-07315FF5FA81}" type="pres">
      <dgm:prSet presAssocID="{0E5D3001-EED1-4BAC-A086-AF2B9CAD80F6}" presName="parentNode" presStyleLbl="revTx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64DF6E59-16BE-4876-A5B2-C0BD3742C487}" type="presOf" srcId="{E954C1A4-C26D-476F-9860-AF1A629D235D}" destId="{4F20C196-71B9-44CA-AAEC-A67CE37B1870}" srcOrd="0" destOrd="0" presId="urn:microsoft.com/office/officeart/2005/8/layout/hList2"/>
    <dgm:cxn modelId="{FFFF5BDA-2AF4-4508-A516-D3BFE3A533C8}" srcId="{9E794E98-0BA8-447A-84C8-D98D37A30BAB}" destId="{E3794567-670B-4DB8-9BD3-77BE9D0BA3C6}" srcOrd="1" destOrd="0" parTransId="{D1FA38D3-7513-4ADE-B2DC-F8702B956EB7}" sibTransId="{D5B279F2-51FD-4BC3-8425-D2E4FF3B2804}"/>
    <dgm:cxn modelId="{FE737F44-B7A0-4187-93EC-CB869E5EDAE6}" srcId="{9E794E98-0BA8-447A-84C8-D98D37A30BAB}" destId="{3A730D38-9F72-482F-A498-F76E23C2FCD9}" srcOrd="0" destOrd="0" parTransId="{C4D25284-6190-4E89-A06A-B5AE29EDF982}" sibTransId="{90CC85DB-CD29-4F50-AA01-F52B100F30BA}"/>
    <dgm:cxn modelId="{3AE80169-C49C-4D64-9967-2A9FAD5BAA27}" srcId="{E3794567-670B-4DB8-9BD3-77BE9D0BA3C6}" destId="{0DA65C85-C7B1-40BE-88BD-6727F22DACD3}" srcOrd="0" destOrd="0" parTransId="{45E7A0AC-6D87-4392-8055-72C27154727A}" sibTransId="{1E4FE05B-39FC-4B1E-ACD1-54E9A8864B9E}"/>
    <dgm:cxn modelId="{F7182FDB-D9C2-42C5-A53E-16552F4AA946}" srcId="{9E794E98-0BA8-447A-84C8-D98D37A30BAB}" destId="{F8559702-4EF8-47CB-81C0-63D65674BF1F}" srcOrd="2" destOrd="0" parTransId="{806087E1-B3C2-4AA2-B332-C103952DA99C}" sibTransId="{648CA7DF-7605-41ED-BA1F-9E08091396C4}"/>
    <dgm:cxn modelId="{5295492D-FD97-42EA-AEC0-BBD405945418}" srcId="{9E794E98-0BA8-447A-84C8-D98D37A30BAB}" destId="{0E5D3001-EED1-4BAC-A086-AF2B9CAD80F6}" srcOrd="3" destOrd="0" parTransId="{16C58BA2-B1A8-4E0D-86DC-01C75569ADD1}" sibTransId="{26A6D28C-9B77-4FED-A935-EEB9A92F9F0A}"/>
    <dgm:cxn modelId="{ED56701A-6FB6-4420-81FB-EB04FD5F5832}" srcId="{0E5D3001-EED1-4BAC-A086-AF2B9CAD80F6}" destId="{92DDA7AE-9E45-4701-A5EE-5876710F8496}" srcOrd="1" destOrd="0" parTransId="{36B37A9A-8AF0-461E-8E18-BF9A9FC7AB38}" sibTransId="{60E9740B-E92F-48F5-890B-CD6650415E7B}"/>
    <dgm:cxn modelId="{E5AA50FD-EDE2-4F84-988B-B946806AC433}" type="presOf" srcId="{0E5D3001-EED1-4BAC-A086-AF2B9CAD80F6}" destId="{38834AB5-24DF-4EFF-9F7C-07315FF5FA81}" srcOrd="0" destOrd="0" presId="urn:microsoft.com/office/officeart/2005/8/layout/hList2"/>
    <dgm:cxn modelId="{46402F1E-50D5-41AF-9B55-376BA7F7B3EA}" type="presOf" srcId="{D80E875E-82F0-4617-B3F1-D02B716A74E0}" destId="{7ABA6474-752C-43E4-8B24-C39CFA25A897}" srcOrd="0" destOrd="0" presId="urn:microsoft.com/office/officeart/2005/8/layout/hList2"/>
    <dgm:cxn modelId="{26E07C6A-653E-4A69-A1F1-DEB760FB0865}" srcId="{3A730D38-9F72-482F-A498-F76E23C2FCD9}" destId="{E954C1A4-C26D-476F-9860-AF1A629D235D}" srcOrd="0" destOrd="0" parTransId="{F40853E9-99BC-404A-A262-B5D54C6CBAA9}" sibTransId="{5EC91F7C-FE8F-48E8-B881-7AA1D71F82BD}"/>
    <dgm:cxn modelId="{CCCF9CC0-AACC-4895-A699-2B47F69CB77B}" srcId="{F8559702-4EF8-47CB-81C0-63D65674BF1F}" destId="{D79F6C26-9FE2-4C6A-B407-691B7C98F3D0}" srcOrd="0" destOrd="0" parTransId="{521E82D8-A431-4937-BD89-A15940BA650A}" sibTransId="{B0FE4E4F-88F7-4D3E-9AA7-07C1115CE836}"/>
    <dgm:cxn modelId="{CFE61B7D-99F8-46FE-B48A-2055AB63944C}" type="presOf" srcId="{9E794E98-0BA8-447A-84C8-D98D37A30BAB}" destId="{CC6E9B87-2676-419F-A7BF-33E8306B4322}" srcOrd="0" destOrd="0" presId="urn:microsoft.com/office/officeart/2005/8/layout/hList2"/>
    <dgm:cxn modelId="{016888EB-D2BA-49F5-862E-B2182793B2D2}" type="presOf" srcId="{3A730D38-9F72-482F-A498-F76E23C2FCD9}" destId="{BD7363F0-4CCF-4C0D-BE1A-9DE6FE595B1C}" srcOrd="0" destOrd="0" presId="urn:microsoft.com/office/officeart/2005/8/layout/hList2"/>
    <dgm:cxn modelId="{3E433160-A2A5-46A0-8D2E-5B1017C32062}" type="presOf" srcId="{595936E9-D137-4B30-BCA4-43FAF56C493C}" destId="{5DEA8A03-E2BE-47C4-B618-720704F092DD}" srcOrd="0" destOrd="1" presId="urn:microsoft.com/office/officeart/2005/8/layout/hList2"/>
    <dgm:cxn modelId="{869150FB-29F1-4305-B762-B887DEF1E7F7}" type="presOf" srcId="{E3794567-670B-4DB8-9BD3-77BE9D0BA3C6}" destId="{6863E066-1EFD-450B-A92A-D62B4F8F9436}" srcOrd="0" destOrd="0" presId="urn:microsoft.com/office/officeart/2005/8/layout/hList2"/>
    <dgm:cxn modelId="{E367A27C-57F5-4B07-B602-5D7587CCFE56}" type="presOf" srcId="{92DDA7AE-9E45-4701-A5EE-5876710F8496}" destId="{7ABA6474-752C-43E4-8B24-C39CFA25A897}" srcOrd="0" destOrd="1" presId="urn:microsoft.com/office/officeart/2005/8/layout/hList2"/>
    <dgm:cxn modelId="{1E976E95-D901-4B9F-B3B8-BB5E803DEBDC}" type="presOf" srcId="{F8559702-4EF8-47CB-81C0-63D65674BF1F}" destId="{18A32BB6-02FB-49FD-BFC2-944A91771760}" srcOrd="0" destOrd="0" presId="urn:microsoft.com/office/officeart/2005/8/layout/hList2"/>
    <dgm:cxn modelId="{CEED631F-E955-4D99-BEF2-7C1853A1ED96}" type="presOf" srcId="{15915B2C-2EDB-492C-9870-3CC95589C73F}" destId="{09D61214-14E6-4042-BDC5-A41521D6B255}" srcOrd="0" destOrd="1" presId="urn:microsoft.com/office/officeart/2005/8/layout/hList2"/>
    <dgm:cxn modelId="{E5C928F3-D46F-493B-9947-1980172124B4}" type="presOf" srcId="{D79F6C26-9FE2-4C6A-B407-691B7C98F3D0}" destId="{5DEA8A03-E2BE-47C4-B618-720704F092DD}" srcOrd="0" destOrd="0" presId="urn:microsoft.com/office/officeart/2005/8/layout/hList2"/>
    <dgm:cxn modelId="{B237D31E-54D1-478B-9767-D5C6E184A23A}" type="presOf" srcId="{0DA65C85-C7B1-40BE-88BD-6727F22DACD3}" destId="{09D61214-14E6-4042-BDC5-A41521D6B255}" srcOrd="0" destOrd="0" presId="urn:microsoft.com/office/officeart/2005/8/layout/hList2"/>
    <dgm:cxn modelId="{5B5842F5-CE65-4C73-AF20-EE4D31090267}" srcId="{0E5D3001-EED1-4BAC-A086-AF2B9CAD80F6}" destId="{D80E875E-82F0-4617-B3F1-D02B716A74E0}" srcOrd="0" destOrd="0" parTransId="{0A34587A-11F2-45BA-815F-EBFCD50B4631}" sibTransId="{0493EB89-4BA7-413D-8CDD-42E43469A9DD}"/>
    <dgm:cxn modelId="{A694F972-5708-40D2-B816-13422BD7E0A2}" srcId="{F8559702-4EF8-47CB-81C0-63D65674BF1F}" destId="{595936E9-D137-4B30-BCA4-43FAF56C493C}" srcOrd="1" destOrd="0" parTransId="{D624E9FC-64E7-4D01-95E6-16518445A217}" sibTransId="{1B0848C5-DA04-4FEE-A9E5-496737B71B60}"/>
    <dgm:cxn modelId="{1C5B0987-5A3F-47A5-89FC-5A78DFCE2C4D}" srcId="{E3794567-670B-4DB8-9BD3-77BE9D0BA3C6}" destId="{15915B2C-2EDB-492C-9870-3CC95589C73F}" srcOrd="1" destOrd="0" parTransId="{5D441F2A-BB60-4EE4-8970-98386325CDAC}" sibTransId="{5307DAA7-928A-4746-B05B-F16FAF8E561A}"/>
    <dgm:cxn modelId="{E6868DBD-1BE3-46C8-8A57-359753B9BAA6}" type="presParOf" srcId="{CC6E9B87-2676-419F-A7BF-33E8306B4322}" destId="{8710A9CE-2033-457B-9A92-CB212F29DDB8}" srcOrd="0" destOrd="0" presId="urn:microsoft.com/office/officeart/2005/8/layout/hList2"/>
    <dgm:cxn modelId="{79446977-D95D-4FFD-86F6-F3BDF64DD7D4}" type="presParOf" srcId="{8710A9CE-2033-457B-9A92-CB212F29DDB8}" destId="{08D34F08-FF81-4D0A-AAA7-74C050E0FB61}" srcOrd="0" destOrd="0" presId="urn:microsoft.com/office/officeart/2005/8/layout/hList2"/>
    <dgm:cxn modelId="{D13782EB-DA7B-4EE2-9E8D-A63FCCD8A63F}" type="presParOf" srcId="{8710A9CE-2033-457B-9A92-CB212F29DDB8}" destId="{4F20C196-71B9-44CA-AAEC-A67CE37B1870}" srcOrd="1" destOrd="0" presId="urn:microsoft.com/office/officeart/2005/8/layout/hList2"/>
    <dgm:cxn modelId="{D4E5EE4B-6DC1-4666-80A7-63F9D39EFB99}" type="presParOf" srcId="{8710A9CE-2033-457B-9A92-CB212F29DDB8}" destId="{BD7363F0-4CCF-4C0D-BE1A-9DE6FE595B1C}" srcOrd="2" destOrd="0" presId="urn:microsoft.com/office/officeart/2005/8/layout/hList2"/>
    <dgm:cxn modelId="{1B0B48F5-3C5C-46DE-B3F5-5FE71463CE31}" type="presParOf" srcId="{CC6E9B87-2676-419F-A7BF-33E8306B4322}" destId="{8B571978-C55A-4EFC-B5F0-DE1F1966E7EB}" srcOrd="1" destOrd="0" presId="urn:microsoft.com/office/officeart/2005/8/layout/hList2"/>
    <dgm:cxn modelId="{6F522DE1-5E84-416E-BC01-4B3050EA8D50}" type="presParOf" srcId="{CC6E9B87-2676-419F-A7BF-33E8306B4322}" destId="{0338F4D9-353F-4629-82AC-C3B87F173329}" srcOrd="2" destOrd="0" presId="urn:microsoft.com/office/officeart/2005/8/layout/hList2"/>
    <dgm:cxn modelId="{F819A373-E0C1-4080-B388-9312D9E523E5}" type="presParOf" srcId="{0338F4D9-353F-4629-82AC-C3B87F173329}" destId="{84AB1EAD-DFE0-411B-8686-6733154E0A4A}" srcOrd="0" destOrd="0" presId="urn:microsoft.com/office/officeart/2005/8/layout/hList2"/>
    <dgm:cxn modelId="{3A8B4C3F-A426-46E2-8312-ADFA54C90515}" type="presParOf" srcId="{0338F4D9-353F-4629-82AC-C3B87F173329}" destId="{09D61214-14E6-4042-BDC5-A41521D6B255}" srcOrd="1" destOrd="0" presId="urn:microsoft.com/office/officeart/2005/8/layout/hList2"/>
    <dgm:cxn modelId="{E98FFD55-29CE-4BEA-B8E8-4654AE476DB7}" type="presParOf" srcId="{0338F4D9-353F-4629-82AC-C3B87F173329}" destId="{6863E066-1EFD-450B-A92A-D62B4F8F9436}" srcOrd="2" destOrd="0" presId="urn:microsoft.com/office/officeart/2005/8/layout/hList2"/>
    <dgm:cxn modelId="{995F9E8B-9F73-4D42-8657-6EE8FDE609C7}" type="presParOf" srcId="{CC6E9B87-2676-419F-A7BF-33E8306B4322}" destId="{5C5ACBF1-FADB-4AC7-8AD3-4CCE964EA523}" srcOrd="3" destOrd="0" presId="urn:microsoft.com/office/officeart/2005/8/layout/hList2"/>
    <dgm:cxn modelId="{91809DDD-F81F-4D87-BF72-FECFB63FB91F}" type="presParOf" srcId="{CC6E9B87-2676-419F-A7BF-33E8306B4322}" destId="{13EBAF5A-DF06-408E-9AF1-7D5F2FF43433}" srcOrd="4" destOrd="0" presId="urn:microsoft.com/office/officeart/2005/8/layout/hList2"/>
    <dgm:cxn modelId="{D4CBBFEA-FC48-4F62-BCB0-DF4FED5EB796}" type="presParOf" srcId="{13EBAF5A-DF06-408E-9AF1-7D5F2FF43433}" destId="{BA273BC6-BDD5-4911-96F4-E72D983B4AB1}" srcOrd="0" destOrd="0" presId="urn:microsoft.com/office/officeart/2005/8/layout/hList2"/>
    <dgm:cxn modelId="{19549543-7FEE-4B97-AED5-4D2818ECA7F2}" type="presParOf" srcId="{13EBAF5A-DF06-408E-9AF1-7D5F2FF43433}" destId="{5DEA8A03-E2BE-47C4-B618-720704F092DD}" srcOrd="1" destOrd="0" presId="urn:microsoft.com/office/officeart/2005/8/layout/hList2"/>
    <dgm:cxn modelId="{16A5C875-8938-4669-B42D-6E61D83454FB}" type="presParOf" srcId="{13EBAF5A-DF06-408E-9AF1-7D5F2FF43433}" destId="{18A32BB6-02FB-49FD-BFC2-944A91771760}" srcOrd="2" destOrd="0" presId="urn:microsoft.com/office/officeart/2005/8/layout/hList2"/>
    <dgm:cxn modelId="{936CA505-B631-4D31-9F1A-40A31AADA5F9}" type="presParOf" srcId="{CC6E9B87-2676-419F-A7BF-33E8306B4322}" destId="{CEEF1431-C2BD-4E99-BF16-E7C2788130BC}" srcOrd="5" destOrd="0" presId="urn:microsoft.com/office/officeart/2005/8/layout/hList2"/>
    <dgm:cxn modelId="{F5C192CA-9B4A-4CD5-9BD3-9F947FDBD4D0}" type="presParOf" srcId="{CC6E9B87-2676-419F-A7BF-33E8306B4322}" destId="{970F75BE-7E85-4CF5-8CBF-507DBAE5A113}" srcOrd="6" destOrd="0" presId="urn:microsoft.com/office/officeart/2005/8/layout/hList2"/>
    <dgm:cxn modelId="{215D99A1-4937-4FA2-BA3C-68763F38FFDE}" type="presParOf" srcId="{970F75BE-7E85-4CF5-8CBF-507DBAE5A113}" destId="{542948A7-A005-4F8E-B47E-B0349A0E3F2D}" srcOrd="0" destOrd="0" presId="urn:microsoft.com/office/officeart/2005/8/layout/hList2"/>
    <dgm:cxn modelId="{B1560C72-C32A-4F9B-BBCF-1D26FE82AE16}" type="presParOf" srcId="{970F75BE-7E85-4CF5-8CBF-507DBAE5A113}" destId="{7ABA6474-752C-43E4-8B24-C39CFA25A897}" srcOrd="1" destOrd="0" presId="urn:microsoft.com/office/officeart/2005/8/layout/hList2"/>
    <dgm:cxn modelId="{A1EAF68E-52E0-4C2A-A5A4-F737D91C87B2}" type="presParOf" srcId="{970F75BE-7E85-4CF5-8CBF-507DBAE5A113}" destId="{38834AB5-24DF-4EFF-9F7C-07315FF5FA81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47205EA-34B8-4886-9C43-F495E5F0F3EA}" type="doc">
      <dgm:prSet loTypeId="urn:microsoft.com/office/officeart/2005/8/layout/cycle4" loCatId="cycl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D08FB4BF-3CBE-4A90-90D2-7A2D38B3415B}">
      <dgm:prSet phldrT="[Texto]" custT="1"/>
      <dgm:spPr/>
      <dgm:t>
        <a:bodyPr/>
        <a:lstStyle/>
        <a:p>
          <a:r>
            <a:rPr lang="es-MX" sz="3800" dirty="0">
              <a:solidFill>
                <a:schemeClr val="bg1"/>
              </a:solidFill>
            </a:rPr>
            <a:t>Fase 1</a:t>
          </a:r>
          <a:endParaRPr lang="es-EC" sz="3800" dirty="0">
            <a:solidFill>
              <a:schemeClr val="bg1"/>
            </a:solidFill>
          </a:endParaRPr>
        </a:p>
      </dgm:t>
    </dgm:pt>
    <dgm:pt modelId="{0577EC24-C748-497B-A376-816E3980B1F5}" type="parTrans" cxnId="{3707672E-FA1A-454B-8328-80C6A07BFF8C}">
      <dgm:prSet/>
      <dgm:spPr/>
      <dgm:t>
        <a:bodyPr/>
        <a:lstStyle/>
        <a:p>
          <a:endParaRPr lang="es-EC"/>
        </a:p>
      </dgm:t>
    </dgm:pt>
    <dgm:pt modelId="{6D7932AF-F74D-45D8-85F1-86B6F053939D}" type="sibTrans" cxnId="{3707672E-FA1A-454B-8328-80C6A07BFF8C}">
      <dgm:prSet/>
      <dgm:spPr/>
      <dgm:t>
        <a:bodyPr/>
        <a:lstStyle/>
        <a:p>
          <a:endParaRPr lang="es-EC"/>
        </a:p>
      </dgm:t>
    </dgm:pt>
    <dgm:pt modelId="{8E54D478-4E6E-4363-8C55-1B122152B20C}">
      <dgm:prSet phldrT="[Texto]" custT="1"/>
      <dgm:spPr/>
      <dgm:t>
        <a:bodyPr/>
        <a:lstStyle/>
        <a:p>
          <a:r>
            <a:rPr lang="es-ES_tradnl" sz="1500" b="1" dirty="0">
              <a:solidFill>
                <a:schemeClr val="tx1"/>
              </a:solidFill>
            </a:rPr>
            <a:t>1. Planificación y facilitación del proceso desde la Asamblea Local</a:t>
          </a:r>
          <a:endParaRPr lang="es-EC" sz="1500" b="1" dirty="0">
            <a:solidFill>
              <a:schemeClr val="tx1"/>
            </a:solidFill>
          </a:endParaRPr>
        </a:p>
      </dgm:t>
    </dgm:pt>
    <dgm:pt modelId="{0A1F0AC2-13E6-42F6-8096-034394BDDE11}" type="parTrans" cxnId="{FA2716D2-00D1-4415-8271-317AD6A967D1}">
      <dgm:prSet/>
      <dgm:spPr/>
      <dgm:t>
        <a:bodyPr/>
        <a:lstStyle/>
        <a:p>
          <a:endParaRPr lang="es-EC"/>
        </a:p>
      </dgm:t>
    </dgm:pt>
    <dgm:pt modelId="{EF2CAAD1-0F95-4B97-9919-097685A1CDD8}" type="sibTrans" cxnId="{FA2716D2-00D1-4415-8271-317AD6A967D1}">
      <dgm:prSet/>
      <dgm:spPr/>
      <dgm:t>
        <a:bodyPr/>
        <a:lstStyle/>
        <a:p>
          <a:endParaRPr lang="es-EC"/>
        </a:p>
      </dgm:t>
    </dgm:pt>
    <dgm:pt modelId="{A57F49A6-7A80-4468-84BE-68D86508626C}">
      <dgm:prSet phldrT="[Texto]" custT="1"/>
      <dgm:spPr/>
      <dgm:t>
        <a:bodyPr/>
        <a:lstStyle/>
        <a:p>
          <a:r>
            <a:rPr lang="es-MX" sz="3800" dirty="0"/>
            <a:t>Fase 2</a:t>
          </a:r>
          <a:endParaRPr lang="es-EC" sz="3800" dirty="0"/>
        </a:p>
      </dgm:t>
    </dgm:pt>
    <dgm:pt modelId="{9D2CA145-AE5C-43B0-9734-84BD84671645}" type="parTrans" cxnId="{42CF0530-4CEC-4F9D-888E-EE01EFB60210}">
      <dgm:prSet/>
      <dgm:spPr/>
      <dgm:t>
        <a:bodyPr/>
        <a:lstStyle/>
        <a:p>
          <a:endParaRPr lang="es-EC"/>
        </a:p>
      </dgm:t>
    </dgm:pt>
    <dgm:pt modelId="{1B4B3B8A-3081-42BF-9B91-DCF82E8A4F31}" type="sibTrans" cxnId="{42CF0530-4CEC-4F9D-888E-EE01EFB60210}">
      <dgm:prSet/>
      <dgm:spPr/>
      <dgm:t>
        <a:bodyPr/>
        <a:lstStyle/>
        <a:p>
          <a:endParaRPr lang="es-EC"/>
        </a:p>
      </dgm:t>
    </dgm:pt>
    <dgm:pt modelId="{2BD13F46-AA46-4CDA-BF6B-D018CA9E7856}">
      <dgm:prSet phldrT="[Texto]"/>
      <dgm:spPr/>
      <dgm:t>
        <a:bodyPr/>
        <a:lstStyle/>
        <a:p>
          <a:r>
            <a:rPr lang="es-ES_tradnl" b="1" dirty="0">
              <a:solidFill>
                <a:schemeClr val="tx1"/>
              </a:solidFill>
            </a:rPr>
            <a:t>2. Evaluación de la gestión y elaboración del Informe Institucional</a:t>
          </a:r>
          <a:endParaRPr lang="es-EC" dirty="0">
            <a:solidFill>
              <a:schemeClr val="tx1"/>
            </a:solidFill>
          </a:endParaRPr>
        </a:p>
      </dgm:t>
    </dgm:pt>
    <dgm:pt modelId="{BFEE4710-82D3-460F-A382-0E8D1038B49F}" type="parTrans" cxnId="{2DDF9740-192C-4F36-8707-A63F0DD243E0}">
      <dgm:prSet/>
      <dgm:spPr/>
      <dgm:t>
        <a:bodyPr/>
        <a:lstStyle/>
        <a:p>
          <a:endParaRPr lang="es-EC"/>
        </a:p>
      </dgm:t>
    </dgm:pt>
    <dgm:pt modelId="{BB85E600-F755-4BF2-BE47-F554BB49B721}" type="sibTrans" cxnId="{2DDF9740-192C-4F36-8707-A63F0DD243E0}">
      <dgm:prSet/>
      <dgm:spPr/>
      <dgm:t>
        <a:bodyPr/>
        <a:lstStyle/>
        <a:p>
          <a:endParaRPr lang="es-EC"/>
        </a:p>
      </dgm:t>
    </dgm:pt>
    <dgm:pt modelId="{FAE004BA-D219-4C6B-ADE5-8BE22FB26C95}">
      <dgm:prSet phldrT="[Texto]" custT="1"/>
      <dgm:spPr/>
      <dgm:t>
        <a:bodyPr/>
        <a:lstStyle/>
        <a:p>
          <a:r>
            <a:rPr lang="es-MX" sz="3800" i="0" dirty="0">
              <a:solidFill>
                <a:schemeClr val="bg1"/>
              </a:solidFill>
            </a:rPr>
            <a:t>Fase 3</a:t>
          </a:r>
          <a:endParaRPr lang="es-EC" sz="3800" i="0" dirty="0">
            <a:solidFill>
              <a:schemeClr val="bg1"/>
            </a:solidFill>
          </a:endParaRPr>
        </a:p>
      </dgm:t>
    </dgm:pt>
    <dgm:pt modelId="{45B8AED8-70CC-4A7F-901D-FD0125062B9F}" type="parTrans" cxnId="{F80691EB-BA53-4335-A92B-61864B0901C7}">
      <dgm:prSet/>
      <dgm:spPr/>
      <dgm:t>
        <a:bodyPr/>
        <a:lstStyle/>
        <a:p>
          <a:endParaRPr lang="es-EC"/>
        </a:p>
      </dgm:t>
    </dgm:pt>
    <dgm:pt modelId="{78C48794-1798-4081-A0BA-E328E0BFC99E}" type="sibTrans" cxnId="{F80691EB-BA53-4335-A92B-61864B0901C7}">
      <dgm:prSet/>
      <dgm:spPr/>
      <dgm:t>
        <a:bodyPr/>
        <a:lstStyle/>
        <a:p>
          <a:endParaRPr lang="es-EC"/>
        </a:p>
      </dgm:t>
    </dgm:pt>
    <dgm:pt modelId="{B4D24209-6C11-48A4-864A-0D596DCC73E9}">
      <dgm:prSet phldrT="[Texto]"/>
      <dgm:spPr/>
      <dgm:t>
        <a:bodyPr/>
        <a:lstStyle/>
        <a:p>
          <a:r>
            <a:rPr lang="es-ES_tradnl" b="1" dirty="0">
              <a:solidFill>
                <a:schemeClr val="tx1"/>
              </a:solidFill>
            </a:rPr>
            <a:t>3. Deliberación pública y evaluación ciudadana del Informe Institucional</a:t>
          </a:r>
          <a:endParaRPr lang="es-EC" dirty="0">
            <a:solidFill>
              <a:schemeClr val="tx1"/>
            </a:solidFill>
          </a:endParaRPr>
        </a:p>
      </dgm:t>
    </dgm:pt>
    <dgm:pt modelId="{641BF13D-654F-4B05-9D91-220A34CA78B4}" type="parTrans" cxnId="{2B3160A6-32A7-4E28-84BF-109FD8E59EC8}">
      <dgm:prSet/>
      <dgm:spPr/>
      <dgm:t>
        <a:bodyPr/>
        <a:lstStyle/>
        <a:p>
          <a:endParaRPr lang="es-EC"/>
        </a:p>
      </dgm:t>
    </dgm:pt>
    <dgm:pt modelId="{10F358BD-5E57-4961-ADC2-5AF90079D6B8}" type="sibTrans" cxnId="{2B3160A6-32A7-4E28-84BF-109FD8E59EC8}">
      <dgm:prSet/>
      <dgm:spPr/>
      <dgm:t>
        <a:bodyPr/>
        <a:lstStyle/>
        <a:p>
          <a:endParaRPr lang="es-EC"/>
        </a:p>
      </dgm:t>
    </dgm:pt>
    <dgm:pt modelId="{0578C40E-821F-4D41-86D5-1E37860F2EE7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MX" sz="3800" dirty="0"/>
            <a:t>Fase 4</a:t>
          </a:r>
          <a:endParaRPr lang="es-EC" sz="3800" dirty="0"/>
        </a:p>
      </dgm:t>
    </dgm:pt>
    <dgm:pt modelId="{05A71F91-A838-44B9-AF01-D165878B6A9F}" type="parTrans" cxnId="{2265260D-EB2C-494F-8B36-BE2B604FAAD5}">
      <dgm:prSet/>
      <dgm:spPr/>
      <dgm:t>
        <a:bodyPr/>
        <a:lstStyle/>
        <a:p>
          <a:endParaRPr lang="es-EC"/>
        </a:p>
      </dgm:t>
    </dgm:pt>
    <dgm:pt modelId="{3A4B888E-9183-4676-9B24-2BDE7A99AC78}" type="sibTrans" cxnId="{2265260D-EB2C-494F-8B36-BE2B604FAAD5}">
      <dgm:prSet/>
      <dgm:spPr/>
      <dgm:t>
        <a:bodyPr/>
        <a:lstStyle/>
        <a:p>
          <a:endParaRPr lang="es-EC"/>
        </a:p>
      </dgm:t>
    </dgm:pt>
    <dgm:pt modelId="{BF388845-1D46-469D-B0E7-8BD56549D5E4}">
      <dgm:prSet phldrT="[Texto]" custT="1"/>
      <dgm:spPr/>
      <dgm:t>
        <a:bodyPr/>
        <a:lstStyle/>
        <a:p>
          <a:r>
            <a:rPr lang="es-ES_tradnl" sz="1500" b="1" dirty="0">
              <a:solidFill>
                <a:schemeClr val="tx1"/>
              </a:solidFill>
            </a:rPr>
            <a:t>4. Incorporación de la Opinión Ciudadana, retroalimentación y seguimiento.</a:t>
          </a:r>
          <a:endParaRPr lang="es-EC" sz="1500" dirty="0">
            <a:solidFill>
              <a:schemeClr val="tx1"/>
            </a:solidFill>
          </a:endParaRPr>
        </a:p>
      </dgm:t>
    </dgm:pt>
    <dgm:pt modelId="{078AEE51-71FB-49D0-B54C-6FBF9AE94D67}" type="parTrans" cxnId="{64B6AA96-BE5D-4C18-843E-5A979DB2DBFA}">
      <dgm:prSet/>
      <dgm:spPr/>
      <dgm:t>
        <a:bodyPr/>
        <a:lstStyle/>
        <a:p>
          <a:endParaRPr lang="es-EC"/>
        </a:p>
      </dgm:t>
    </dgm:pt>
    <dgm:pt modelId="{ED9B621A-15EC-4444-AFE6-992ADF31CCB0}" type="sibTrans" cxnId="{64B6AA96-BE5D-4C18-843E-5A979DB2DBFA}">
      <dgm:prSet/>
      <dgm:spPr/>
      <dgm:t>
        <a:bodyPr/>
        <a:lstStyle/>
        <a:p>
          <a:endParaRPr lang="es-EC"/>
        </a:p>
      </dgm:t>
    </dgm:pt>
    <dgm:pt modelId="{294EE6C3-83F3-46D0-904D-24F42C77EAFE}" type="pres">
      <dgm:prSet presAssocID="{D47205EA-34B8-4886-9C43-F495E5F0F3EA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3A13C297-07AF-4386-BCF5-7EDA7ABD45AA}" type="pres">
      <dgm:prSet presAssocID="{D47205EA-34B8-4886-9C43-F495E5F0F3EA}" presName="children" presStyleCnt="0"/>
      <dgm:spPr/>
    </dgm:pt>
    <dgm:pt modelId="{7BBAF96B-AF9A-4116-B180-BAF214D14B33}" type="pres">
      <dgm:prSet presAssocID="{D47205EA-34B8-4886-9C43-F495E5F0F3EA}" presName="child1group" presStyleCnt="0"/>
      <dgm:spPr/>
    </dgm:pt>
    <dgm:pt modelId="{6A39C68F-5C73-4876-8388-DB7E5A9858BE}" type="pres">
      <dgm:prSet presAssocID="{D47205EA-34B8-4886-9C43-F495E5F0F3EA}" presName="child1" presStyleLbl="bgAcc1" presStyleIdx="0" presStyleCnt="4"/>
      <dgm:spPr/>
      <dgm:t>
        <a:bodyPr/>
        <a:lstStyle/>
        <a:p>
          <a:endParaRPr lang="es-EC"/>
        </a:p>
      </dgm:t>
    </dgm:pt>
    <dgm:pt modelId="{3C3A43E8-EF82-40DB-9BDF-1BCC7C51A5E2}" type="pres">
      <dgm:prSet presAssocID="{D47205EA-34B8-4886-9C43-F495E5F0F3EA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DEC20BC-0CBF-4DEC-9C40-9752D11352B2}" type="pres">
      <dgm:prSet presAssocID="{D47205EA-34B8-4886-9C43-F495E5F0F3EA}" presName="child2group" presStyleCnt="0"/>
      <dgm:spPr/>
    </dgm:pt>
    <dgm:pt modelId="{AC4788AC-011F-47D7-ABCC-9A0EA1995D78}" type="pres">
      <dgm:prSet presAssocID="{D47205EA-34B8-4886-9C43-F495E5F0F3EA}" presName="child2" presStyleLbl="bgAcc1" presStyleIdx="1" presStyleCnt="4"/>
      <dgm:spPr/>
      <dgm:t>
        <a:bodyPr/>
        <a:lstStyle/>
        <a:p>
          <a:endParaRPr lang="es-EC"/>
        </a:p>
      </dgm:t>
    </dgm:pt>
    <dgm:pt modelId="{1043C6EB-7FDF-4780-9C63-DA0D07E1658D}" type="pres">
      <dgm:prSet presAssocID="{D47205EA-34B8-4886-9C43-F495E5F0F3EA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9681C75-EB0E-453E-BED0-75269B3C3E74}" type="pres">
      <dgm:prSet presAssocID="{D47205EA-34B8-4886-9C43-F495E5F0F3EA}" presName="child3group" presStyleCnt="0"/>
      <dgm:spPr/>
    </dgm:pt>
    <dgm:pt modelId="{10DB2F4B-C26B-4709-8534-4869BAC32FCA}" type="pres">
      <dgm:prSet presAssocID="{D47205EA-34B8-4886-9C43-F495E5F0F3EA}" presName="child3" presStyleLbl="bgAcc1" presStyleIdx="2" presStyleCnt="4"/>
      <dgm:spPr/>
      <dgm:t>
        <a:bodyPr/>
        <a:lstStyle/>
        <a:p>
          <a:endParaRPr lang="es-EC"/>
        </a:p>
      </dgm:t>
    </dgm:pt>
    <dgm:pt modelId="{C8995A8B-DBBF-494C-BD4D-9092E6D30830}" type="pres">
      <dgm:prSet presAssocID="{D47205EA-34B8-4886-9C43-F495E5F0F3EA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222B24-58C0-498B-B735-E58FD296F06F}" type="pres">
      <dgm:prSet presAssocID="{D47205EA-34B8-4886-9C43-F495E5F0F3EA}" presName="child4group" presStyleCnt="0"/>
      <dgm:spPr/>
    </dgm:pt>
    <dgm:pt modelId="{52210FA1-57F7-46B6-9A8C-E976D680261C}" type="pres">
      <dgm:prSet presAssocID="{D47205EA-34B8-4886-9C43-F495E5F0F3EA}" presName="child4" presStyleLbl="bgAcc1" presStyleIdx="3" presStyleCnt="4"/>
      <dgm:spPr/>
      <dgm:t>
        <a:bodyPr/>
        <a:lstStyle/>
        <a:p>
          <a:endParaRPr lang="es-EC"/>
        </a:p>
      </dgm:t>
    </dgm:pt>
    <dgm:pt modelId="{E971BCFF-1144-4A16-9E86-CB84B84F8748}" type="pres">
      <dgm:prSet presAssocID="{D47205EA-34B8-4886-9C43-F495E5F0F3EA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6A83BE-215D-418B-BF05-0FE76CA7CE9C}" type="pres">
      <dgm:prSet presAssocID="{D47205EA-34B8-4886-9C43-F495E5F0F3EA}" presName="childPlaceholder" presStyleCnt="0"/>
      <dgm:spPr/>
    </dgm:pt>
    <dgm:pt modelId="{49FA8FD1-17F0-4EC0-8FE3-431A34DA5211}" type="pres">
      <dgm:prSet presAssocID="{D47205EA-34B8-4886-9C43-F495E5F0F3EA}" presName="circle" presStyleCnt="0"/>
      <dgm:spPr/>
    </dgm:pt>
    <dgm:pt modelId="{4EE1DC62-F225-4722-B2C7-6CE0C9FF737A}" type="pres">
      <dgm:prSet presAssocID="{D47205EA-34B8-4886-9C43-F495E5F0F3EA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98754AF-DB54-4C64-8378-8A759C29871C}" type="pres">
      <dgm:prSet presAssocID="{D47205EA-34B8-4886-9C43-F495E5F0F3EA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0EDB7F2-8303-4EA5-B705-EDF3871EB1F6}" type="pres">
      <dgm:prSet presAssocID="{D47205EA-34B8-4886-9C43-F495E5F0F3EA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12C17DB-97FC-4811-AB45-47BB270E62DB}" type="pres">
      <dgm:prSet presAssocID="{D47205EA-34B8-4886-9C43-F495E5F0F3EA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455259-0032-4B69-B839-1BEEC45226B3}" type="pres">
      <dgm:prSet presAssocID="{D47205EA-34B8-4886-9C43-F495E5F0F3EA}" presName="quadrantPlaceholder" presStyleCnt="0"/>
      <dgm:spPr/>
    </dgm:pt>
    <dgm:pt modelId="{827B4B2D-7320-4CEA-B981-07B1796E6E76}" type="pres">
      <dgm:prSet presAssocID="{D47205EA-34B8-4886-9C43-F495E5F0F3EA}" presName="center1" presStyleLbl="fgShp" presStyleIdx="0" presStyleCnt="2"/>
      <dgm:spPr/>
    </dgm:pt>
    <dgm:pt modelId="{7D3FAEE4-F5E4-4983-AB90-74C8F06AC7D3}" type="pres">
      <dgm:prSet presAssocID="{D47205EA-34B8-4886-9C43-F495E5F0F3EA}" presName="center2" presStyleLbl="fgShp" presStyleIdx="1" presStyleCnt="2"/>
      <dgm:spPr/>
    </dgm:pt>
  </dgm:ptLst>
  <dgm:cxnLst>
    <dgm:cxn modelId="{5379E020-AF63-4DAC-8643-BF8B71ACF94B}" type="presOf" srcId="{BF388845-1D46-469D-B0E7-8BD56549D5E4}" destId="{52210FA1-57F7-46B6-9A8C-E976D680261C}" srcOrd="0" destOrd="0" presId="urn:microsoft.com/office/officeart/2005/8/layout/cycle4"/>
    <dgm:cxn modelId="{7FCC5D1A-9B85-4D29-858F-C6E9C57CA961}" type="presOf" srcId="{2BD13F46-AA46-4CDA-BF6B-D018CA9E7856}" destId="{AC4788AC-011F-47D7-ABCC-9A0EA1995D78}" srcOrd="0" destOrd="0" presId="urn:microsoft.com/office/officeart/2005/8/layout/cycle4"/>
    <dgm:cxn modelId="{247F4218-2F74-4B7B-B7E9-DA41C7A407FC}" type="presOf" srcId="{D08FB4BF-3CBE-4A90-90D2-7A2D38B3415B}" destId="{4EE1DC62-F225-4722-B2C7-6CE0C9FF737A}" srcOrd="0" destOrd="0" presId="urn:microsoft.com/office/officeart/2005/8/layout/cycle4"/>
    <dgm:cxn modelId="{FA2716D2-00D1-4415-8271-317AD6A967D1}" srcId="{D08FB4BF-3CBE-4A90-90D2-7A2D38B3415B}" destId="{8E54D478-4E6E-4363-8C55-1B122152B20C}" srcOrd="0" destOrd="0" parTransId="{0A1F0AC2-13E6-42F6-8096-034394BDDE11}" sibTransId="{EF2CAAD1-0F95-4B97-9919-097685A1CDD8}"/>
    <dgm:cxn modelId="{73B3FF14-30B8-4DC8-A51A-83A985196C51}" type="presOf" srcId="{8E54D478-4E6E-4363-8C55-1B122152B20C}" destId="{6A39C68F-5C73-4876-8388-DB7E5A9858BE}" srcOrd="0" destOrd="0" presId="urn:microsoft.com/office/officeart/2005/8/layout/cycle4"/>
    <dgm:cxn modelId="{2265260D-EB2C-494F-8B36-BE2B604FAAD5}" srcId="{D47205EA-34B8-4886-9C43-F495E5F0F3EA}" destId="{0578C40E-821F-4D41-86D5-1E37860F2EE7}" srcOrd="3" destOrd="0" parTransId="{05A71F91-A838-44B9-AF01-D165878B6A9F}" sibTransId="{3A4B888E-9183-4676-9B24-2BDE7A99AC78}"/>
    <dgm:cxn modelId="{3707672E-FA1A-454B-8328-80C6A07BFF8C}" srcId="{D47205EA-34B8-4886-9C43-F495E5F0F3EA}" destId="{D08FB4BF-3CBE-4A90-90D2-7A2D38B3415B}" srcOrd="0" destOrd="0" parTransId="{0577EC24-C748-497B-A376-816E3980B1F5}" sibTransId="{6D7932AF-F74D-45D8-85F1-86B6F053939D}"/>
    <dgm:cxn modelId="{F282A59A-0E22-4ACB-85FA-B52EA55DF246}" type="presOf" srcId="{8E54D478-4E6E-4363-8C55-1B122152B20C}" destId="{3C3A43E8-EF82-40DB-9BDF-1BCC7C51A5E2}" srcOrd="1" destOrd="0" presId="urn:microsoft.com/office/officeart/2005/8/layout/cycle4"/>
    <dgm:cxn modelId="{9541416B-3EDB-47BF-AA12-CB1047D58417}" type="presOf" srcId="{BF388845-1D46-469D-B0E7-8BD56549D5E4}" destId="{E971BCFF-1144-4A16-9E86-CB84B84F8748}" srcOrd="1" destOrd="0" presId="urn:microsoft.com/office/officeart/2005/8/layout/cycle4"/>
    <dgm:cxn modelId="{42CF0530-4CEC-4F9D-888E-EE01EFB60210}" srcId="{D47205EA-34B8-4886-9C43-F495E5F0F3EA}" destId="{A57F49A6-7A80-4468-84BE-68D86508626C}" srcOrd="1" destOrd="0" parTransId="{9D2CA145-AE5C-43B0-9734-84BD84671645}" sibTransId="{1B4B3B8A-3081-42BF-9B91-DCF82E8A4F31}"/>
    <dgm:cxn modelId="{BAD3A573-1034-473B-838B-9267682F2CEE}" type="presOf" srcId="{0578C40E-821F-4D41-86D5-1E37860F2EE7}" destId="{D12C17DB-97FC-4811-AB45-47BB270E62DB}" srcOrd="0" destOrd="0" presId="urn:microsoft.com/office/officeart/2005/8/layout/cycle4"/>
    <dgm:cxn modelId="{64B6AA96-BE5D-4C18-843E-5A979DB2DBFA}" srcId="{0578C40E-821F-4D41-86D5-1E37860F2EE7}" destId="{BF388845-1D46-469D-B0E7-8BD56549D5E4}" srcOrd="0" destOrd="0" parTransId="{078AEE51-71FB-49D0-B54C-6FBF9AE94D67}" sibTransId="{ED9B621A-15EC-4444-AFE6-992ADF31CCB0}"/>
    <dgm:cxn modelId="{64737A91-3E8C-438D-BA03-5C6A4EFE28C5}" type="presOf" srcId="{2BD13F46-AA46-4CDA-BF6B-D018CA9E7856}" destId="{1043C6EB-7FDF-4780-9C63-DA0D07E1658D}" srcOrd="1" destOrd="0" presId="urn:microsoft.com/office/officeart/2005/8/layout/cycle4"/>
    <dgm:cxn modelId="{764B065D-17FC-4A64-876E-DB05AF923B27}" type="presOf" srcId="{B4D24209-6C11-48A4-864A-0D596DCC73E9}" destId="{10DB2F4B-C26B-4709-8534-4869BAC32FCA}" srcOrd="0" destOrd="0" presId="urn:microsoft.com/office/officeart/2005/8/layout/cycle4"/>
    <dgm:cxn modelId="{2DDF9740-192C-4F36-8707-A63F0DD243E0}" srcId="{A57F49A6-7A80-4468-84BE-68D86508626C}" destId="{2BD13F46-AA46-4CDA-BF6B-D018CA9E7856}" srcOrd="0" destOrd="0" parTransId="{BFEE4710-82D3-460F-A382-0E8D1038B49F}" sibTransId="{BB85E600-F755-4BF2-BE47-F554BB49B721}"/>
    <dgm:cxn modelId="{CE44D182-47AE-42AF-9CBC-4211AE7E2E79}" type="presOf" srcId="{B4D24209-6C11-48A4-864A-0D596DCC73E9}" destId="{C8995A8B-DBBF-494C-BD4D-9092E6D30830}" srcOrd="1" destOrd="0" presId="urn:microsoft.com/office/officeart/2005/8/layout/cycle4"/>
    <dgm:cxn modelId="{2B3160A6-32A7-4E28-84BF-109FD8E59EC8}" srcId="{FAE004BA-D219-4C6B-ADE5-8BE22FB26C95}" destId="{B4D24209-6C11-48A4-864A-0D596DCC73E9}" srcOrd="0" destOrd="0" parTransId="{641BF13D-654F-4B05-9D91-220A34CA78B4}" sibTransId="{10F358BD-5E57-4961-ADC2-5AF90079D6B8}"/>
    <dgm:cxn modelId="{297C46FF-9C15-46CE-870E-09B358FD237B}" type="presOf" srcId="{FAE004BA-D219-4C6B-ADE5-8BE22FB26C95}" destId="{70EDB7F2-8303-4EA5-B705-EDF3871EB1F6}" srcOrd="0" destOrd="0" presId="urn:microsoft.com/office/officeart/2005/8/layout/cycle4"/>
    <dgm:cxn modelId="{AA3DD639-89AD-4BE1-B420-74EF0B6E91A5}" type="presOf" srcId="{D47205EA-34B8-4886-9C43-F495E5F0F3EA}" destId="{294EE6C3-83F3-46D0-904D-24F42C77EAFE}" srcOrd="0" destOrd="0" presId="urn:microsoft.com/office/officeart/2005/8/layout/cycle4"/>
    <dgm:cxn modelId="{7A57A76A-DEBF-4DD4-8FF4-14E06EBE89A1}" type="presOf" srcId="{A57F49A6-7A80-4468-84BE-68D86508626C}" destId="{E98754AF-DB54-4C64-8378-8A759C29871C}" srcOrd="0" destOrd="0" presId="urn:microsoft.com/office/officeart/2005/8/layout/cycle4"/>
    <dgm:cxn modelId="{F80691EB-BA53-4335-A92B-61864B0901C7}" srcId="{D47205EA-34B8-4886-9C43-F495E5F0F3EA}" destId="{FAE004BA-D219-4C6B-ADE5-8BE22FB26C95}" srcOrd="2" destOrd="0" parTransId="{45B8AED8-70CC-4A7F-901D-FD0125062B9F}" sibTransId="{78C48794-1798-4081-A0BA-E328E0BFC99E}"/>
    <dgm:cxn modelId="{883C107D-E4CB-4CFA-A845-ACBF3377C77E}" type="presParOf" srcId="{294EE6C3-83F3-46D0-904D-24F42C77EAFE}" destId="{3A13C297-07AF-4386-BCF5-7EDA7ABD45AA}" srcOrd="0" destOrd="0" presId="urn:microsoft.com/office/officeart/2005/8/layout/cycle4"/>
    <dgm:cxn modelId="{F9685126-B4BA-4696-9948-073CA80A3894}" type="presParOf" srcId="{3A13C297-07AF-4386-BCF5-7EDA7ABD45AA}" destId="{7BBAF96B-AF9A-4116-B180-BAF214D14B33}" srcOrd="0" destOrd="0" presId="urn:microsoft.com/office/officeart/2005/8/layout/cycle4"/>
    <dgm:cxn modelId="{741A29FA-BD1A-41DB-9178-EE5773A10F80}" type="presParOf" srcId="{7BBAF96B-AF9A-4116-B180-BAF214D14B33}" destId="{6A39C68F-5C73-4876-8388-DB7E5A9858BE}" srcOrd="0" destOrd="0" presId="urn:microsoft.com/office/officeart/2005/8/layout/cycle4"/>
    <dgm:cxn modelId="{148137C0-A4A4-444A-A7C8-81B0E1C78117}" type="presParOf" srcId="{7BBAF96B-AF9A-4116-B180-BAF214D14B33}" destId="{3C3A43E8-EF82-40DB-9BDF-1BCC7C51A5E2}" srcOrd="1" destOrd="0" presId="urn:microsoft.com/office/officeart/2005/8/layout/cycle4"/>
    <dgm:cxn modelId="{34C2C0A5-6F1F-480B-8112-25A190A73728}" type="presParOf" srcId="{3A13C297-07AF-4386-BCF5-7EDA7ABD45AA}" destId="{CDEC20BC-0CBF-4DEC-9C40-9752D11352B2}" srcOrd="1" destOrd="0" presId="urn:microsoft.com/office/officeart/2005/8/layout/cycle4"/>
    <dgm:cxn modelId="{BC5F3EFC-A6F1-42AA-AF23-1A859755D2CD}" type="presParOf" srcId="{CDEC20BC-0CBF-4DEC-9C40-9752D11352B2}" destId="{AC4788AC-011F-47D7-ABCC-9A0EA1995D78}" srcOrd="0" destOrd="0" presId="urn:microsoft.com/office/officeart/2005/8/layout/cycle4"/>
    <dgm:cxn modelId="{1A7F488C-E285-40F7-A261-2B675FDEDC5E}" type="presParOf" srcId="{CDEC20BC-0CBF-4DEC-9C40-9752D11352B2}" destId="{1043C6EB-7FDF-4780-9C63-DA0D07E1658D}" srcOrd="1" destOrd="0" presId="urn:microsoft.com/office/officeart/2005/8/layout/cycle4"/>
    <dgm:cxn modelId="{4D0CDEB7-EBBA-46F6-B8D4-F985B4233CDB}" type="presParOf" srcId="{3A13C297-07AF-4386-BCF5-7EDA7ABD45AA}" destId="{F9681C75-EB0E-453E-BED0-75269B3C3E74}" srcOrd="2" destOrd="0" presId="urn:microsoft.com/office/officeart/2005/8/layout/cycle4"/>
    <dgm:cxn modelId="{27A225EE-8564-44B7-9F20-9A10E45E4B1E}" type="presParOf" srcId="{F9681C75-EB0E-453E-BED0-75269B3C3E74}" destId="{10DB2F4B-C26B-4709-8534-4869BAC32FCA}" srcOrd="0" destOrd="0" presId="urn:microsoft.com/office/officeart/2005/8/layout/cycle4"/>
    <dgm:cxn modelId="{D90FCD48-D326-4C2B-9E24-DA84C8E7D084}" type="presParOf" srcId="{F9681C75-EB0E-453E-BED0-75269B3C3E74}" destId="{C8995A8B-DBBF-494C-BD4D-9092E6D30830}" srcOrd="1" destOrd="0" presId="urn:microsoft.com/office/officeart/2005/8/layout/cycle4"/>
    <dgm:cxn modelId="{051F3985-4A13-4E04-863C-A3FA0E7679F2}" type="presParOf" srcId="{3A13C297-07AF-4386-BCF5-7EDA7ABD45AA}" destId="{7B222B24-58C0-498B-B735-E58FD296F06F}" srcOrd="3" destOrd="0" presId="urn:microsoft.com/office/officeart/2005/8/layout/cycle4"/>
    <dgm:cxn modelId="{6C7F6D7F-6555-481B-A237-CEC14E6922F7}" type="presParOf" srcId="{7B222B24-58C0-498B-B735-E58FD296F06F}" destId="{52210FA1-57F7-46B6-9A8C-E976D680261C}" srcOrd="0" destOrd="0" presId="urn:microsoft.com/office/officeart/2005/8/layout/cycle4"/>
    <dgm:cxn modelId="{B49BF4F5-DE03-4ED2-B847-C670754D13EF}" type="presParOf" srcId="{7B222B24-58C0-498B-B735-E58FD296F06F}" destId="{E971BCFF-1144-4A16-9E86-CB84B84F8748}" srcOrd="1" destOrd="0" presId="urn:microsoft.com/office/officeart/2005/8/layout/cycle4"/>
    <dgm:cxn modelId="{8E68A431-2E2A-4EBC-924B-9BED1A6B3682}" type="presParOf" srcId="{3A13C297-07AF-4386-BCF5-7EDA7ABD45AA}" destId="{646A83BE-215D-418B-BF05-0FE76CA7CE9C}" srcOrd="4" destOrd="0" presId="urn:microsoft.com/office/officeart/2005/8/layout/cycle4"/>
    <dgm:cxn modelId="{CE7D792E-7C86-4BFA-B5D8-CDE86FD79C2E}" type="presParOf" srcId="{294EE6C3-83F3-46D0-904D-24F42C77EAFE}" destId="{49FA8FD1-17F0-4EC0-8FE3-431A34DA5211}" srcOrd="1" destOrd="0" presId="urn:microsoft.com/office/officeart/2005/8/layout/cycle4"/>
    <dgm:cxn modelId="{021B66AB-326C-482D-A624-632D44B277C4}" type="presParOf" srcId="{49FA8FD1-17F0-4EC0-8FE3-431A34DA5211}" destId="{4EE1DC62-F225-4722-B2C7-6CE0C9FF737A}" srcOrd="0" destOrd="0" presId="urn:microsoft.com/office/officeart/2005/8/layout/cycle4"/>
    <dgm:cxn modelId="{CDAA1A9C-BE04-4CE3-8DB4-B0F61E080EBF}" type="presParOf" srcId="{49FA8FD1-17F0-4EC0-8FE3-431A34DA5211}" destId="{E98754AF-DB54-4C64-8378-8A759C29871C}" srcOrd="1" destOrd="0" presId="urn:microsoft.com/office/officeart/2005/8/layout/cycle4"/>
    <dgm:cxn modelId="{17C40713-03C1-4B51-AADC-CACFB11454A9}" type="presParOf" srcId="{49FA8FD1-17F0-4EC0-8FE3-431A34DA5211}" destId="{70EDB7F2-8303-4EA5-B705-EDF3871EB1F6}" srcOrd="2" destOrd="0" presId="urn:microsoft.com/office/officeart/2005/8/layout/cycle4"/>
    <dgm:cxn modelId="{9FA5DC26-8912-4B67-9E41-CE5E6EDDC35C}" type="presParOf" srcId="{49FA8FD1-17F0-4EC0-8FE3-431A34DA5211}" destId="{D12C17DB-97FC-4811-AB45-47BB270E62DB}" srcOrd="3" destOrd="0" presId="urn:microsoft.com/office/officeart/2005/8/layout/cycle4"/>
    <dgm:cxn modelId="{AE6E9D24-C871-4A9D-B53F-561296E0A1F5}" type="presParOf" srcId="{49FA8FD1-17F0-4EC0-8FE3-431A34DA5211}" destId="{75455259-0032-4B69-B839-1BEEC45226B3}" srcOrd="4" destOrd="0" presId="urn:microsoft.com/office/officeart/2005/8/layout/cycle4"/>
    <dgm:cxn modelId="{C7FBDCF9-EE35-4058-AC17-591D55204119}" type="presParOf" srcId="{294EE6C3-83F3-46D0-904D-24F42C77EAFE}" destId="{827B4B2D-7320-4CEA-B981-07B1796E6E76}" srcOrd="2" destOrd="0" presId="urn:microsoft.com/office/officeart/2005/8/layout/cycle4"/>
    <dgm:cxn modelId="{DC48D2A0-1E4E-4ED6-974A-3C226665503D}" type="presParOf" srcId="{294EE6C3-83F3-46D0-904D-24F42C77EAFE}" destId="{7D3FAEE4-F5E4-4983-AB90-74C8F06AC7D3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D60887-883F-4C7B-899D-EAD3427DC0C8}">
      <dsp:nvSpPr>
        <dsp:cNvPr id="0" name=""/>
        <dsp:cNvSpPr/>
      </dsp:nvSpPr>
      <dsp:spPr>
        <a:xfrm>
          <a:off x="3303284" y="3476"/>
          <a:ext cx="5704170" cy="1909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>
              <a:solidFill>
                <a:schemeClr val="tx1"/>
              </a:solidFill>
            </a:rPr>
            <a:t>Sector público: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1" kern="1200" dirty="0">
              <a:solidFill>
                <a:schemeClr val="tx1"/>
              </a:solidFill>
            </a:rPr>
            <a:t>Entidades - Régimen Autónomo Descentralizado: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b="0" kern="1200" dirty="0">
              <a:solidFill>
                <a:schemeClr val="tx1"/>
              </a:solidFill>
            </a:rPr>
            <a:t>GAD y entidades creadas por acto normativo de los GAD  (tres niveles) para el cumplimiento de sus funciones, prestación de servicios públicos: </a:t>
          </a:r>
          <a:r>
            <a:rPr lang="es-EC" sz="1600" b="0" kern="1200" dirty="0">
              <a:solidFill>
                <a:schemeClr val="tx1"/>
              </a:solidFill>
            </a:rPr>
            <a:t>Empresas públicas, fundaciones, corporaciones, Consejos de protección de derechos, medios, etc.</a:t>
          </a:r>
          <a:endParaRPr lang="es-MX" sz="1600" b="1" kern="1200" dirty="0">
            <a:solidFill>
              <a:schemeClr val="tx1"/>
            </a:solidFill>
          </a:endParaRPr>
        </a:p>
      </dsp:txBody>
      <dsp:txXfrm>
        <a:off x="3303284" y="3476"/>
        <a:ext cx="5704170" cy="1909329"/>
      </dsp:txXfrm>
    </dsp:sp>
    <dsp:sp modelId="{E191CFB8-8292-4FC7-B99F-1F7046DB4EE4}">
      <dsp:nvSpPr>
        <dsp:cNvPr id="0" name=""/>
        <dsp:cNvSpPr/>
      </dsp:nvSpPr>
      <dsp:spPr>
        <a:xfrm>
          <a:off x="1244900" y="3476"/>
          <a:ext cx="1890236" cy="1909329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8E7EF5-E5B3-4ECA-8C3A-C9B9C142A00F}">
      <dsp:nvSpPr>
        <dsp:cNvPr id="0" name=""/>
        <dsp:cNvSpPr/>
      </dsp:nvSpPr>
      <dsp:spPr>
        <a:xfrm>
          <a:off x="2291954" y="2227845"/>
          <a:ext cx="4397734" cy="22413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/>
            <a:t>.</a:t>
          </a:r>
          <a:r>
            <a:rPr lang="es-MX" sz="1700" b="0" kern="1200" dirty="0"/>
            <a:t> </a:t>
          </a:r>
          <a:r>
            <a:rPr lang="es-MX" sz="1700" b="1" kern="1200" dirty="0">
              <a:solidFill>
                <a:schemeClr val="tx1"/>
              </a:solidFill>
            </a:rPr>
            <a:t>Funciones del Estado: 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>
              <a:solidFill>
                <a:schemeClr val="tx1"/>
              </a:solidFill>
            </a:rPr>
            <a:t>Ejecutiva, Legislativa, Judicial, Electoral, y de TCS); </a:t>
          </a:r>
          <a:endParaRPr lang="es-EC" sz="1700" b="0" kern="1200" dirty="0">
            <a:solidFill>
              <a:schemeClr val="tx1"/>
            </a:solidFill>
          </a:endParaRP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>
              <a:solidFill>
                <a:schemeClr val="tx1"/>
              </a:solidFill>
            </a:rPr>
            <a:t> - Instituciones creadas Constitución o Ley - potestad estatal, prestación servicios/actividades económicas.</a:t>
          </a:r>
        </a:p>
      </dsp:txBody>
      <dsp:txXfrm>
        <a:off x="2291954" y="2227845"/>
        <a:ext cx="4397734" cy="2241323"/>
      </dsp:txXfrm>
    </dsp:sp>
    <dsp:sp modelId="{7185CFF4-89D2-4637-BB01-63ECAAD2F92F}">
      <dsp:nvSpPr>
        <dsp:cNvPr id="0" name=""/>
        <dsp:cNvSpPr/>
      </dsp:nvSpPr>
      <dsp:spPr>
        <a:xfrm>
          <a:off x="6790609" y="2393842"/>
          <a:ext cx="1890236" cy="1909329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EA5A6-2D2A-4E44-9DEA-31F0E249EFEF}">
      <dsp:nvSpPr>
        <dsp:cNvPr id="0" name=""/>
        <dsp:cNvSpPr/>
      </dsp:nvSpPr>
      <dsp:spPr>
        <a:xfrm>
          <a:off x="4113342" y="4784208"/>
          <a:ext cx="4624092" cy="190932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b="0" kern="1200" dirty="0">
              <a:solidFill>
                <a:schemeClr val="tx1"/>
              </a:solidFill>
            </a:rPr>
            <a:t>Sector privado que maneje fondos públicos, interés público.</a:t>
          </a:r>
        </a:p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700" b="0" kern="1200" dirty="0">
              <a:solidFill>
                <a:schemeClr val="tx1"/>
              </a:solidFill>
            </a:rPr>
            <a:t>Medios de comunicación: públicos, comunitarios y privados.</a:t>
          </a:r>
          <a:endParaRPr lang="es-EC" sz="1700" b="0" kern="1200" dirty="0">
            <a:solidFill>
              <a:schemeClr val="tx1"/>
            </a:solidFill>
          </a:endParaRPr>
        </a:p>
      </dsp:txBody>
      <dsp:txXfrm>
        <a:off x="4113342" y="4784208"/>
        <a:ext cx="4624092" cy="1909329"/>
      </dsp:txXfrm>
    </dsp:sp>
    <dsp:sp modelId="{22744030-F03D-4439-9F9F-15A9539382F3}">
      <dsp:nvSpPr>
        <dsp:cNvPr id="0" name=""/>
        <dsp:cNvSpPr/>
      </dsp:nvSpPr>
      <dsp:spPr>
        <a:xfrm>
          <a:off x="2235365" y="4784208"/>
          <a:ext cx="1890236" cy="1909329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7363F0-4CCF-4C0D-BE1A-9DE6FE595B1C}">
      <dsp:nvSpPr>
        <dsp:cNvPr id="0" name=""/>
        <dsp:cNvSpPr/>
      </dsp:nvSpPr>
      <dsp:spPr>
        <a:xfrm rot="16200000">
          <a:off x="-1673445" y="2538189"/>
          <a:ext cx="3863079" cy="386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962" bIns="0" numCol="1" spcCol="1270" anchor="t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000" b="0" kern="1200" dirty="0">
            <a:solidFill>
              <a:schemeClr val="bg1"/>
            </a:solidFill>
          </a:endParaRPr>
        </a:p>
      </dsp:txBody>
      <dsp:txXfrm>
        <a:off x="-1673445" y="2538189"/>
        <a:ext cx="3863079" cy="386602"/>
      </dsp:txXfrm>
    </dsp:sp>
    <dsp:sp modelId="{4F20C196-71B9-44CA-AAEC-A67CE37B1870}">
      <dsp:nvSpPr>
        <dsp:cNvPr id="0" name=""/>
        <dsp:cNvSpPr/>
      </dsp:nvSpPr>
      <dsp:spPr>
        <a:xfrm>
          <a:off x="462295" y="1908461"/>
          <a:ext cx="1925690" cy="16460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096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>
              <a:solidFill>
                <a:schemeClr val="bg1"/>
              </a:solidFill>
              <a:latin typeface="Arial" panose="020B0604020202020204" pitchFamily="34" charset="0"/>
              <a:ea typeface="+mn-ea"/>
              <a:cs typeface="+mn-cs"/>
            </a:rPr>
            <a:t>Planificación:</a:t>
          </a:r>
          <a:endParaRPr lang="es-EC" sz="1600" kern="1200" dirty="0"/>
        </a:p>
      </dsp:txBody>
      <dsp:txXfrm>
        <a:off x="462295" y="1908461"/>
        <a:ext cx="1925690" cy="1646058"/>
      </dsp:txXfrm>
    </dsp:sp>
    <dsp:sp modelId="{08D34F08-FF81-4D0A-AAA7-74C050E0FB61}">
      <dsp:nvSpPr>
        <dsp:cNvPr id="0" name=""/>
        <dsp:cNvSpPr/>
      </dsp:nvSpPr>
      <dsp:spPr>
        <a:xfrm>
          <a:off x="267705" y="1342578"/>
          <a:ext cx="773205" cy="773205"/>
        </a:xfrm>
        <a:prstGeom prst="rect">
          <a:avLst/>
        </a:prstGeom>
        <a:blipFill rotWithShape="1">
          <a:blip xmlns:r="http://schemas.openxmlformats.org/officeDocument/2006/relationships" r:embed="rId1"/>
          <a:srcRect/>
          <a:stretch>
            <a:fillRect l="-25000" r="-25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63E066-1EFD-450B-A92A-D62B4F8F9436}">
      <dsp:nvSpPr>
        <dsp:cNvPr id="0" name=""/>
        <dsp:cNvSpPr/>
      </dsp:nvSpPr>
      <dsp:spPr>
        <a:xfrm rot="16200000">
          <a:off x="1145463" y="2538189"/>
          <a:ext cx="3863079" cy="386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962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 dirty="0"/>
        </a:p>
      </dsp:txBody>
      <dsp:txXfrm>
        <a:off x="1145463" y="2538189"/>
        <a:ext cx="3863079" cy="386602"/>
      </dsp:txXfrm>
    </dsp:sp>
    <dsp:sp modelId="{09D61214-14E6-4042-BDC5-A41521D6B255}">
      <dsp:nvSpPr>
        <dsp:cNvPr id="0" name=""/>
        <dsp:cNvSpPr/>
      </dsp:nvSpPr>
      <dsp:spPr>
        <a:xfrm>
          <a:off x="3270304" y="1880763"/>
          <a:ext cx="1925690" cy="1701454"/>
        </a:xfrm>
        <a:prstGeom prst="rect">
          <a:avLst/>
        </a:prstGeom>
        <a:solidFill>
          <a:schemeClr val="accent3">
            <a:hueOff val="-477801"/>
            <a:satOff val="393"/>
            <a:lumOff val="-32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096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+mn-cs"/>
            </a:rPr>
            <a:t>Presupuesto:</a:t>
          </a:r>
          <a:endParaRPr lang="es-EC" sz="1600" b="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+mn-cs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b="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>
        <a:off x="3270304" y="1880763"/>
        <a:ext cx="1925690" cy="1701454"/>
      </dsp:txXfrm>
    </dsp:sp>
    <dsp:sp modelId="{84AB1EAD-DFE0-411B-8686-6733154E0A4A}">
      <dsp:nvSpPr>
        <dsp:cNvPr id="0" name=""/>
        <dsp:cNvSpPr/>
      </dsp:nvSpPr>
      <dsp:spPr>
        <a:xfrm>
          <a:off x="3138975" y="1148620"/>
          <a:ext cx="773205" cy="773205"/>
        </a:xfrm>
        <a:prstGeom prst="rect">
          <a:avLst/>
        </a:prstGeom>
        <a:blipFill rotWithShape="1">
          <a:blip xmlns:r="http://schemas.openxmlformats.org/officeDocument/2006/relationships" r:embed="rId2"/>
          <a:srcRect/>
          <a:stretch>
            <a:fillRect l="-22000" r="-2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A32BB6-02FB-49FD-BFC2-944A91771760}">
      <dsp:nvSpPr>
        <dsp:cNvPr id="0" name=""/>
        <dsp:cNvSpPr/>
      </dsp:nvSpPr>
      <dsp:spPr>
        <a:xfrm rot="16200000">
          <a:off x="3964371" y="2538189"/>
          <a:ext cx="3863079" cy="386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962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 dirty="0"/>
        </a:p>
      </dsp:txBody>
      <dsp:txXfrm>
        <a:off x="3964371" y="2538189"/>
        <a:ext cx="3863079" cy="386602"/>
      </dsp:txXfrm>
    </dsp:sp>
    <dsp:sp modelId="{5DEA8A03-E2BE-47C4-B618-720704F092DD}">
      <dsp:nvSpPr>
        <dsp:cNvPr id="0" name=""/>
        <dsp:cNvSpPr/>
      </dsp:nvSpPr>
      <dsp:spPr>
        <a:xfrm>
          <a:off x="6089212" y="1797629"/>
          <a:ext cx="1925690" cy="1867721"/>
        </a:xfrm>
        <a:prstGeom prst="rect">
          <a:avLst/>
        </a:prstGeom>
        <a:solidFill>
          <a:schemeClr val="accent3">
            <a:hueOff val="-955602"/>
            <a:satOff val="787"/>
            <a:lumOff val="-654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096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b="1" kern="1200" dirty="0">
              <a:solidFill>
                <a:prstClr val="white"/>
              </a:solidFill>
              <a:latin typeface="Arial" panose="020B0604020202020204" pitchFamily="34" charset="0"/>
              <a:ea typeface="+mn-ea"/>
              <a:cs typeface="+mn-cs"/>
            </a:rPr>
            <a:t>Participación ciudadana: </a:t>
          </a:r>
          <a:endParaRPr lang="es-EC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b="0" kern="1200" dirty="0">
            <a:solidFill>
              <a:prstClr val="white"/>
            </a:solidFill>
            <a:latin typeface="Arial" panose="020B0604020202020204" pitchFamily="34" charset="0"/>
            <a:ea typeface="+mn-ea"/>
            <a:cs typeface="+mn-cs"/>
          </a:endParaRPr>
        </a:p>
      </dsp:txBody>
      <dsp:txXfrm>
        <a:off x="6089212" y="1797629"/>
        <a:ext cx="1925690" cy="1867721"/>
      </dsp:txXfrm>
    </dsp:sp>
    <dsp:sp modelId="{BA273BC6-BDD5-4911-96F4-E72D983B4AB1}">
      <dsp:nvSpPr>
        <dsp:cNvPr id="0" name=""/>
        <dsp:cNvSpPr/>
      </dsp:nvSpPr>
      <dsp:spPr>
        <a:xfrm>
          <a:off x="5882720" y="1079348"/>
          <a:ext cx="773205" cy="773205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834AB5-24DF-4EFF-9F7C-07315FF5FA81}">
      <dsp:nvSpPr>
        <dsp:cNvPr id="0" name=""/>
        <dsp:cNvSpPr/>
      </dsp:nvSpPr>
      <dsp:spPr>
        <a:xfrm rot="16200000">
          <a:off x="6783279" y="2538189"/>
          <a:ext cx="3863079" cy="3866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40962" bIns="0" numCol="1" spcCol="1270" anchor="t" anchorCtr="0">
          <a:noAutofit/>
        </a:bodyPr>
        <a:lstStyle/>
        <a:p>
          <a:pPr lvl="0" algn="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2900" kern="1200" dirty="0"/>
        </a:p>
      </dsp:txBody>
      <dsp:txXfrm>
        <a:off x="6783279" y="2538189"/>
        <a:ext cx="3863079" cy="386602"/>
      </dsp:txXfrm>
    </dsp:sp>
    <dsp:sp modelId="{7ABA6474-752C-43E4-8B24-C39CFA25A897}">
      <dsp:nvSpPr>
        <dsp:cNvPr id="0" name=""/>
        <dsp:cNvSpPr/>
      </dsp:nvSpPr>
      <dsp:spPr>
        <a:xfrm>
          <a:off x="8908120" y="1797629"/>
          <a:ext cx="1925690" cy="1867721"/>
        </a:xfrm>
        <a:prstGeom prst="rect">
          <a:avLst/>
        </a:prstGeom>
        <a:solidFill>
          <a:schemeClr val="accent3">
            <a:hueOff val="-1433403"/>
            <a:satOff val="1180"/>
            <a:lumOff val="-981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34096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600" b="1" kern="1200" dirty="0"/>
            <a:t>Control: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s-EC" sz="1600" b="1" kern="1200" dirty="0"/>
        </a:p>
      </dsp:txBody>
      <dsp:txXfrm>
        <a:off x="8908120" y="1797629"/>
        <a:ext cx="1925690" cy="1867721"/>
      </dsp:txXfrm>
    </dsp:sp>
    <dsp:sp modelId="{542948A7-A005-4F8E-B47E-B0349A0E3F2D}">
      <dsp:nvSpPr>
        <dsp:cNvPr id="0" name=""/>
        <dsp:cNvSpPr/>
      </dsp:nvSpPr>
      <dsp:spPr>
        <a:xfrm>
          <a:off x="8646205" y="1107052"/>
          <a:ext cx="773205" cy="773205"/>
        </a:xfrm>
        <a:prstGeom prst="rect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DB2F4B-C26B-4709-8534-4869BAC32FCA}">
      <dsp:nvSpPr>
        <dsp:cNvPr id="0" name=""/>
        <dsp:cNvSpPr/>
      </dsp:nvSpPr>
      <dsp:spPr>
        <a:xfrm>
          <a:off x="5361266" y="4070863"/>
          <a:ext cx="2957362" cy="1915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-607889"/>
              <a:satOff val="-3070"/>
              <a:lumOff val="-43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b="1" kern="1200" dirty="0">
              <a:solidFill>
                <a:schemeClr val="tx1"/>
              </a:solidFill>
            </a:rPr>
            <a:t>3. Deliberación pública y evaluación ciudadana del Informe Institucional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6290557" y="4591870"/>
        <a:ext cx="1985989" cy="1352611"/>
      </dsp:txXfrm>
    </dsp:sp>
    <dsp:sp modelId="{52210FA1-57F7-46B6-9A8C-E976D680261C}">
      <dsp:nvSpPr>
        <dsp:cNvPr id="0" name=""/>
        <dsp:cNvSpPr/>
      </dsp:nvSpPr>
      <dsp:spPr>
        <a:xfrm>
          <a:off x="536096" y="4070863"/>
          <a:ext cx="2957362" cy="1915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-911834"/>
              <a:satOff val="-4605"/>
              <a:lumOff val="-647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b="1" kern="1200" dirty="0">
              <a:solidFill>
                <a:schemeClr val="tx1"/>
              </a:solidFill>
            </a:rPr>
            <a:t>4. Incorporación de la Opinión Ciudadana, retroalimentación y seguimiento.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578178" y="4591870"/>
        <a:ext cx="1985989" cy="1352611"/>
      </dsp:txXfrm>
    </dsp:sp>
    <dsp:sp modelId="{AC4788AC-011F-47D7-ABCC-9A0EA1995D78}">
      <dsp:nvSpPr>
        <dsp:cNvPr id="0" name=""/>
        <dsp:cNvSpPr/>
      </dsp:nvSpPr>
      <dsp:spPr>
        <a:xfrm>
          <a:off x="5361266" y="0"/>
          <a:ext cx="2957362" cy="1915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-303945"/>
              <a:satOff val="-1535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b="1" kern="1200" dirty="0">
              <a:solidFill>
                <a:schemeClr val="tx1"/>
              </a:solidFill>
            </a:rPr>
            <a:t>2. Evaluación de la gestión y elaboración del Informe Institucional</a:t>
          </a:r>
          <a:endParaRPr lang="es-EC" sz="1500" kern="1200" dirty="0">
            <a:solidFill>
              <a:schemeClr val="tx1"/>
            </a:solidFill>
          </a:endParaRPr>
        </a:p>
      </dsp:txBody>
      <dsp:txXfrm>
        <a:off x="6290557" y="42082"/>
        <a:ext cx="1985989" cy="1352611"/>
      </dsp:txXfrm>
    </dsp:sp>
    <dsp:sp modelId="{6A39C68F-5C73-4876-8388-DB7E5A9858BE}">
      <dsp:nvSpPr>
        <dsp:cNvPr id="0" name=""/>
        <dsp:cNvSpPr/>
      </dsp:nvSpPr>
      <dsp:spPr>
        <a:xfrm>
          <a:off x="536096" y="0"/>
          <a:ext cx="2957362" cy="19157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_tradnl" sz="1500" b="1" kern="1200" dirty="0">
              <a:solidFill>
                <a:schemeClr val="tx1"/>
              </a:solidFill>
            </a:rPr>
            <a:t>1. Planificación y facilitación del proceso desde la Asamblea Local</a:t>
          </a:r>
          <a:endParaRPr lang="es-EC" sz="1500" b="1" kern="1200" dirty="0">
            <a:solidFill>
              <a:schemeClr val="tx1"/>
            </a:solidFill>
          </a:endParaRPr>
        </a:p>
      </dsp:txBody>
      <dsp:txXfrm>
        <a:off x="578178" y="42082"/>
        <a:ext cx="1985989" cy="1352611"/>
      </dsp:txXfrm>
    </dsp:sp>
    <dsp:sp modelId="{4EE1DC62-F225-4722-B2C7-6CE0C9FF737A}">
      <dsp:nvSpPr>
        <dsp:cNvPr id="0" name=""/>
        <dsp:cNvSpPr/>
      </dsp:nvSpPr>
      <dsp:spPr>
        <a:xfrm>
          <a:off x="1775315" y="341234"/>
          <a:ext cx="2592182" cy="2592182"/>
        </a:xfrm>
        <a:prstGeom prst="pieWedg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kern="1200" dirty="0">
              <a:solidFill>
                <a:schemeClr val="bg1"/>
              </a:solidFill>
            </a:rPr>
            <a:t>Fase 1</a:t>
          </a:r>
          <a:endParaRPr lang="es-EC" sz="3800" kern="1200" dirty="0">
            <a:solidFill>
              <a:schemeClr val="bg1"/>
            </a:solidFill>
          </a:endParaRPr>
        </a:p>
      </dsp:txBody>
      <dsp:txXfrm>
        <a:off x="2534548" y="1100467"/>
        <a:ext cx="1832949" cy="1832949"/>
      </dsp:txXfrm>
    </dsp:sp>
    <dsp:sp modelId="{E98754AF-DB54-4C64-8378-8A759C29871C}">
      <dsp:nvSpPr>
        <dsp:cNvPr id="0" name=""/>
        <dsp:cNvSpPr/>
      </dsp:nvSpPr>
      <dsp:spPr>
        <a:xfrm rot="5400000">
          <a:off x="4487228" y="341234"/>
          <a:ext cx="2592182" cy="2592182"/>
        </a:xfrm>
        <a:prstGeom prst="pieWedge">
          <a:avLst/>
        </a:prstGeom>
        <a:solidFill>
          <a:schemeClr val="accent4">
            <a:hueOff val="-303945"/>
            <a:satOff val="-1535"/>
            <a:lumOff val="-2157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kern="1200" dirty="0"/>
            <a:t>Fase 2</a:t>
          </a:r>
          <a:endParaRPr lang="es-EC" sz="3800" kern="1200" dirty="0"/>
        </a:p>
      </dsp:txBody>
      <dsp:txXfrm rot="-5400000">
        <a:off x="4487228" y="1100467"/>
        <a:ext cx="1832949" cy="1832949"/>
      </dsp:txXfrm>
    </dsp:sp>
    <dsp:sp modelId="{70EDB7F2-8303-4EA5-B705-EDF3871EB1F6}">
      <dsp:nvSpPr>
        <dsp:cNvPr id="0" name=""/>
        <dsp:cNvSpPr/>
      </dsp:nvSpPr>
      <dsp:spPr>
        <a:xfrm rot="10800000">
          <a:off x="4487228" y="3053147"/>
          <a:ext cx="2592182" cy="2592182"/>
        </a:xfrm>
        <a:prstGeom prst="pieWedge">
          <a:avLst/>
        </a:prstGeom>
        <a:solidFill>
          <a:schemeClr val="accent4">
            <a:hueOff val="-607889"/>
            <a:satOff val="-3070"/>
            <a:lumOff val="-4313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i="0" kern="1200" dirty="0">
              <a:solidFill>
                <a:schemeClr val="bg1"/>
              </a:solidFill>
            </a:rPr>
            <a:t>Fase 3</a:t>
          </a:r>
          <a:endParaRPr lang="es-EC" sz="3800" i="0" kern="1200" dirty="0">
            <a:solidFill>
              <a:schemeClr val="bg1"/>
            </a:solidFill>
          </a:endParaRPr>
        </a:p>
      </dsp:txBody>
      <dsp:txXfrm rot="10800000">
        <a:off x="4487228" y="3053147"/>
        <a:ext cx="1832949" cy="1832949"/>
      </dsp:txXfrm>
    </dsp:sp>
    <dsp:sp modelId="{D12C17DB-97FC-4811-AB45-47BB270E62DB}">
      <dsp:nvSpPr>
        <dsp:cNvPr id="0" name=""/>
        <dsp:cNvSpPr/>
      </dsp:nvSpPr>
      <dsp:spPr>
        <a:xfrm rot="16200000">
          <a:off x="1775315" y="3053147"/>
          <a:ext cx="2592182" cy="2592182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0256" tIns="270256" rIns="270256" bIns="270256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3800" kern="1200" dirty="0"/>
            <a:t>Fase 4</a:t>
          </a:r>
          <a:endParaRPr lang="es-EC" sz="3800" kern="1200" dirty="0"/>
        </a:p>
      </dsp:txBody>
      <dsp:txXfrm rot="5400000">
        <a:off x="2534548" y="3053147"/>
        <a:ext cx="1832949" cy="1832949"/>
      </dsp:txXfrm>
    </dsp:sp>
    <dsp:sp modelId="{827B4B2D-7320-4CEA-B981-07B1796E6E76}">
      <dsp:nvSpPr>
        <dsp:cNvPr id="0" name=""/>
        <dsp:cNvSpPr/>
      </dsp:nvSpPr>
      <dsp:spPr>
        <a:xfrm>
          <a:off x="3979867" y="2454491"/>
          <a:ext cx="894991" cy="778253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3FAEE4-F5E4-4983-AB90-74C8F06AC7D3}">
      <dsp:nvSpPr>
        <dsp:cNvPr id="0" name=""/>
        <dsp:cNvSpPr/>
      </dsp:nvSpPr>
      <dsp:spPr>
        <a:xfrm rot="10800000">
          <a:off x="3979867" y="2753819"/>
          <a:ext cx="894991" cy="778253"/>
        </a:xfrm>
        <a:prstGeom prst="circular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3F149-5461-4F5F-B813-A4E414458346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58F1A-7B07-4F6D-BFB9-4476EAE4F6C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6281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4849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9650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01949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60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2927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85695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4484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4660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38945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86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1064678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84501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2619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989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343096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966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40715-DBC4-488F-9A81-AE269873F8B9}" type="datetimeFigureOut">
              <a:rPr lang="es-ES" smtClean="0"/>
              <a:t>15/03/2022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DF1D099-4D17-49B5-B475-F36F048A8F41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4518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21" r:id="rId1"/>
    <p:sldLayoutId id="2147484322" r:id="rId2"/>
    <p:sldLayoutId id="2147484323" r:id="rId3"/>
    <p:sldLayoutId id="2147484324" r:id="rId4"/>
    <p:sldLayoutId id="2147484325" r:id="rId5"/>
    <p:sldLayoutId id="2147484326" r:id="rId6"/>
    <p:sldLayoutId id="2147484327" r:id="rId7"/>
    <p:sldLayoutId id="2147484328" r:id="rId8"/>
    <p:sldLayoutId id="2147484329" r:id="rId9"/>
    <p:sldLayoutId id="2147484330" r:id="rId10"/>
    <p:sldLayoutId id="2147484331" r:id="rId11"/>
    <p:sldLayoutId id="2147484332" r:id="rId12"/>
    <p:sldLayoutId id="2147484333" r:id="rId13"/>
    <p:sldLayoutId id="2147484334" r:id="rId14"/>
    <p:sldLayoutId id="2147484335" r:id="rId15"/>
    <p:sldLayoutId id="214748433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duxv0fplU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Rectángulo"/>
          <p:cNvSpPr/>
          <p:nvPr/>
        </p:nvSpPr>
        <p:spPr>
          <a:xfrm>
            <a:off x="0" y="1149066"/>
            <a:ext cx="10626436" cy="2063642"/>
          </a:xfrm>
          <a:prstGeom prst="rect">
            <a:avLst/>
          </a:prstGeom>
          <a:noFill/>
          <a:effectLst>
            <a:glow rad="101600">
              <a:srgbClr val="0033CC">
                <a:alpha val="60000"/>
              </a:srgbClr>
            </a:glow>
          </a:effectLst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427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PROCESO RENDICION DE CUENTAS </a:t>
            </a:r>
            <a:endParaRPr lang="en-US" sz="427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27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PERIODO FISCAL 2021</a:t>
            </a:r>
          </a:p>
          <a:p>
            <a:pPr algn="ctr">
              <a:defRPr/>
            </a:pPr>
            <a:endParaRPr lang="en-US" sz="427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600" y="5841818"/>
            <a:ext cx="2959554" cy="997311"/>
          </a:xfrm>
          <a:prstGeom prst="rect">
            <a:avLst/>
          </a:prstGeom>
        </p:spPr>
      </p:pic>
      <p:sp>
        <p:nvSpPr>
          <p:cNvPr id="5" name="TextBox 2"/>
          <p:cNvSpPr txBox="1"/>
          <p:nvPr/>
        </p:nvSpPr>
        <p:spPr>
          <a:xfrm>
            <a:off x="1607704" y="3702339"/>
            <a:ext cx="9255125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700" b="1" dirty="0" smtClean="0"/>
              <a:t>GOBIERNO  AUTÓNOMO DESCENTRALIZADO PARROQUIAL DE PRINCIPAL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61320798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879763" y="304800"/>
            <a:ext cx="9088581" cy="508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C" dirty="0"/>
          </a:p>
        </p:txBody>
      </p:sp>
      <p:sp>
        <p:nvSpPr>
          <p:cNvPr id="3" name="CuadroTexto 2"/>
          <p:cNvSpPr txBox="1"/>
          <p:nvPr/>
        </p:nvSpPr>
        <p:spPr>
          <a:xfrm>
            <a:off x="1424709" y="268722"/>
            <a:ext cx="810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PROGRAMAS/PROYECTOS AÑO FISCAL </a:t>
            </a:r>
            <a:r>
              <a:rPr lang="es-ES" sz="3200" dirty="0" smtClean="0"/>
              <a:t>2021</a:t>
            </a:r>
            <a:endParaRPr lang="es-EC" sz="3200" dirty="0"/>
          </a:p>
        </p:txBody>
      </p:sp>
      <p:sp>
        <p:nvSpPr>
          <p:cNvPr id="4" name="CuadroTexto 3"/>
          <p:cNvSpPr txBox="1"/>
          <p:nvPr/>
        </p:nvSpPr>
        <p:spPr>
          <a:xfrm>
            <a:off x="1039091" y="889575"/>
            <a:ext cx="93795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Conociendo y trabajando en el territorio y con su gente. ($1052,67) 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Adquisición, operación y mantenimiento de equipo caminero. ($138694,32)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Los niños, niñas, adolescentes expresando nuestros derechos a través de las artes. ($5618,12)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Atención a la población adulta mayor, y personas con capacidades diferentes. ($19797,68)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Cuidando nuestro patrimonio cultural y tradiciones propio de la Parroquia Principal. ($3741,99)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Mantenimiento de senderos ecológicos y construcción de refugios para la reactivación del turismo comunitario. ($6155,00)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Mejoramiento integral de la infraestructura de la Parroquia Principal. ($27832,87)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Mejoramiento de la infraestructura vial. ($10145,52)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Mejoramiento de la producción agropecuaria en la Parroquia Principal. (9890,74)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Implementación de infraestructura física y normativa Parroquial (actualización de estudios). ($9685,13)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Alcantarillado en Principal y Celel. ($4201,78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Agua potable en </a:t>
            </a:r>
            <a:r>
              <a:rPr lang="es-E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Celel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 y Principal. ($5000,00)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Construcción de aceras y bordillos. ($5461,48)</a:t>
            </a:r>
            <a:endParaRPr lang="es-EC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Equipamiento GAD Parroquial de Principal. (2000,00)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Centro de Desarrollo Comunitario de la Parroquia Principal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Sombreros – </a:t>
            </a:r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GPA (28505,43)</a:t>
            </a:r>
          </a:p>
        </p:txBody>
      </p:sp>
    </p:spTree>
    <p:extLst>
      <p:ext uri="{BB962C8B-B14F-4D97-AF65-F5344CB8AC3E}">
        <p14:creationId xmlns:p14="http://schemas.microsoft.com/office/powerpoint/2010/main" val="41514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88473" y="803564"/>
            <a:ext cx="9019309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HASTA EL AÑO 2024, EL 90% DE LAS VIVIENDAS DEL CENTRO PARROQUIAL, CELEL Y ALIZAL CUENTAN CON SISTEMAS DE AGUA POTABLE Y TRATAMIENTO DE AGUAS SERVIDAS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(ALCANTARILLADO)</a:t>
            </a:r>
          </a:p>
          <a:p>
            <a:pPr algn="just"/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HASTA EL AÑO 2024 EN  LA PARROQUIA PRINCIPAL   SE INCREMENTA AL   50% DE LA PEA PRIMARIA QUE  REALIZA UNA PRODUCCIÓN AGRÍCOLA ENFOQUE AGROECOLÓGICO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(PRODUCCION)</a:t>
            </a:r>
          </a:p>
          <a:p>
            <a:pPr algn="just"/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HASTA EL AÑO 2024, MANTENER EL 100% DE LA VIALIDAD PARROQUIAL PARA EL FOMENTO PRODUCTIVO Y TURÍSTICO.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(VIALIDAD)</a:t>
            </a:r>
          </a:p>
          <a:p>
            <a:pPr algn="just"/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MANTENER 15 KILÓMETROS DE SENDEROS DE ACCESO A LAS TRES LAGUNAS, FASAYÑAN Y LUGARES ARQUEOLÓGICOS CON MIRAS A FORTALECER EL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TURISMO (TURISMO)</a:t>
            </a:r>
          </a:p>
          <a:p>
            <a:pPr algn="just"/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HASTA EL AÑO 2024 SE REALIZA EL MANTENIMIENTO DEL 100% DE LA INFRAESTRUCTURA Y ESPACIOS PÚBLICOS EXISTENTE.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(MANTENIMENTO INFRAESTRUCTURA)</a:t>
            </a:r>
          </a:p>
          <a:p>
            <a:pPr algn="just"/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IMPLEMENTAR AL MENOS 5 MECANISMOS DE  PARTICIPACIÓN CIUDADANA, HASTA EL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2024 ( TRABAJANDO EN TERRITORIO)</a:t>
            </a:r>
          </a:p>
          <a:p>
            <a:pPr algn="just"/>
            <a:endParaRPr lang="es-E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LOGRAR  QUE EL  50% DE LA  POBLACIÓN  PRESERVE Y MANTENGA  VIGENTE EL PATRIMONIO  CULTURAL  MATERIAL  E INMATERIAL  DE LA PARROQUIA  HASTA  EL  AÑO  2024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(PATRIMONIO CULTURAL)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FORTALECER LA GESTIÓN INSTITUCIONAL CON LA ACTUALIZACIÓN DEL PDOT Y ELABORACIÓN DE 10 NORMATIVAS Y ESTUDIOS QUE FACILITEN LA EJECUCIÓN DEL PDOT  HASTA EL 2024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(ACTUALIZACION DE ESTUDIOS)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352800" y="341899"/>
            <a:ext cx="773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METAS DE RESULTADOS DEL PDOT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161909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288473" y="803564"/>
            <a:ext cx="90193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DESARROLLAR  LAS  DESTREZAS Y  HABILIDADES (MÚSICA,  DANZA, ARTES  PLÁSTICAS  Y  ARTES  ESCÉNICA) DEL 20% DE NIÑOS, NIÑAS,  ADOLESCENTES, HASTA EL 2024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(NIÑOS/AS)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HASTA EL AÑO 2024 INCREMENTAR MIL METROS LINEALES DE ACERAS Y BORDILLOS EN LAS PRINCIPALES CALLES DE LA PARROQUIA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 (VEREDAS Y BORDILLOS.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ES" sz="1400" dirty="0">
                <a:latin typeface="Arial" panose="020B0604020202020204" pitchFamily="34" charset="0"/>
                <a:cs typeface="Arial" panose="020B0604020202020204" pitchFamily="34" charset="0"/>
              </a:rPr>
              <a:t>ATENDER 260 ADULTOS MAYORES, MEDIANTE SERVICIOS DE  ATENCIÓN DOMICILIARIA Y GRUPAL, HASTA EL </a:t>
            </a:r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2024 (ADULTO MAYOR)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3352800" y="341899"/>
            <a:ext cx="773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METAS DE RESULTADOS DEL PDOT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50146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080655" y="1939637"/>
            <a:ext cx="728749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800" dirty="0" smtClean="0"/>
              <a:t>GRACIAS!...</a:t>
            </a:r>
            <a:endParaRPr lang="es-EC" sz="88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0" y="5514109"/>
            <a:ext cx="2959554" cy="95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7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Santurce, Vizcaya: Miércoles 17 Marzo, actividades por el “Día del padre  igualitario” | Heterodoxi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s-EC" sz="1800"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1995488" y="427038"/>
            <a:ext cx="95392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000" b="1" dirty="0"/>
              <a:t>¡PERO…  SI YA SABEMOS QUÉ ES RENDICIÓN DE CUENTAS¡</a:t>
            </a:r>
          </a:p>
        </p:txBody>
      </p:sp>
      <p:pic>
        <p:nvPicPr>
          <p:cNvPr id="6" name="Imagen 14" descr="El Concejo Deliberante avanza en el estudio de la rendición de cuentas 2019  de Garr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413125"/>
            <a:ext cx="2135188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15" descr="Estos son los candidatos que más tiempo extra piden para rendir cuentas |  Met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3" y="3409950"/>
            <a:ext cx="2230437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1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1136650"/>
            <a:ext cx="34544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7632700" y="2030413"/>
            <a:ext cx="4156075" cy="8842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600" b="1" dirty="0"/>
              <a:t>DEBER MANDATARIO </a:t>
            </a:r>
          </a:p>
          <a:p>
            <a:pPr algn="ctr">
              <a:defRPr/>
            </a:pPr>
            <a:r>
              <a:rPr lang="es-EC" sz="2600" b="1" dirty="0"/>
              <a:t>/ </a:t>
            </a:r>
            <a:r>
              <a:rPr lang="es-EC" sz="2600" b="1" i="1" dirty="0"/>
              <a:t>SERVIDOR</a:t>
            </a:r>
            <a:r>
              <a:rPr lang="es-EC" sz="2600" b="1" dirty="0"/>
              <a:t> PÚBLICO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847725" y="2047875"/>
            <a:ext cx="2638425" cy="946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800" b="1" dirty="0"/>
              <a:t>DERECHO CIUDADANO</a:t>
            </a:r>
          </a:p>
        </p:txBody>
      </p:sp>
      <p:sp>
        <p:nvSpPr>
          <p:cNvPr id="11" name="Signo más 16"/>
          <p:cNvSpPr/>
          <p:nvPr/>
        </p:nvSpPr>
        <p:spPr>
          <a:xfrm>
            <a:off x="5273675" y="4008438"/>
            <a:ext cx="614363" cy="544512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C">
              <a:solidFill>
                <a:schemeClr val="tx2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657225" y="4835525"/>
            <a:ext cx="10691813" cy="923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b="1" dirty="0"/>
              <a:t>Constitución de la República, Ley Orgánica de Participación Ciudadana, Ley Orgánica del Consejo de Participación Ciudadana y Control Social, COOTAD, </a:t>
            </a:r>
            <a:r>
              <a:rPr lang="es-EC" b="1" dirty="0">
                <a:latin typeface="arial" panose="020B0604020202020204" pitchFamily="34" charset="0"/>
              </a:rPr>
              <a:t>Código Orgánico de Planificación y Finanzas Públicas – </a:t>
            </a:r>
            <a:r>
              <a:rPr lang="es-EC" dirty="0">
                <a:latin typeface="arial" panose="020B0604020202020204" pitchFamily="34" charset="0"/>
              </a:rPr>
              <a:t>COPFP-, etc.</a:t>
            </a:r>
            <a:endParaRPr lang="es-EC" b="1" dirty="0"/>
          </a:p>
        </p:txBody>
      </p:sp>
    </p:spTree>
    <p:extLst>
      <p:ext uri="{BB962C8B-B14F-4D97-AF65-F5344CB8AC3E}">
        <p14:creationId xmlns:p14="http://schemas.microsoft.com/office/powerpoint/2010/main" val="146763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Santurce, Vizcaya: Miércoles 17 Marzo, actividades por el “Día del padre  igualitario” | Heterodoxi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s-EC" sz="1800"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37052" y="525463"/>
            <a:ext cx="95392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000" b="1" dirty="0"/>
              <a:t>Y QUÉ CONSISTE EN …</a:t>
            </a:r>
          </a:p>
        </p:txBody>
      </p:sp>
      <p:pic>
        <p:nvPicPr>
          <p:cNvPr id="6" name="Imag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4219575"/>
            <a:ext cx="11926888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uadroTexto 13"/>
          <p:cNvSpPr txBox="1">
            <a:spLocks noChangeArrowheads="1"/>
          </p:cNvSpPr>
          <p:nvPr/>
        </p:nvSpPr>
        <p:spPr bwMode="auto">
          <a:xfrm>
            <a:off x="1127125" y="1452563"/>
            <a:ext cx="10215563" cy="20621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defRPr/>
            </a:pPr>
            <a:r>
              <a:rPr lang="es-EC" altLang="es-EC" sz="2300" b="1" dirty="0">
                <a:ea typeface="Calibri" pitchFamily="34" charset="0"/>
                <a:cs typeface="Times New Roman" pitchFamily="18" charset="0"/>
              </a:rPr>
              <a:t>La participación ciudadana en la gestión pública implica un proceso de construcción social de lo público. Es un derecho, una responsabilidad y un</a:t>
            </a:r>
            <a:r>
              <a:rPr lang="es-EC" altLang="es-EC" sz="2300" b="1" i="1" dirty="0">
                <a:ea typeface="Calibri" pitchFamily="34" charset="0"/>
                <a:cs typeface="Times New Roman" pitchFamily="18" charset="0"/>
              </a:rPr>
              <a:t> complemento de los mecanismos tradicionales de representación política.</a:t>
            </a:r>
          </a:p>
          <a:p>
            <a:pPr algn="ctr">
              <a:defRPr/>
            </a:pPr>
            <a:endParaRPr lang="es-EC" altLang="es-EC" b="1" i="1" dirty="0">
              <a:ea typeface="Calibri" pitchFamily="34" charset="0"/>
              <a:cs typeface="Times New Roman" pitchFamily="18" charset="0"/>
            </a:endParaRPr>
          </a:p>
          <a:p>
            <a:pPr algn="ctr">
              <a:defRPr/>
            </a:pPr>
            <a:r>
              <a:rPr lang="es-EC" altLang="es-EC" b="1" dirty="0">
                <a:ea typeface="Calibri" pitchFamily="34" charset="0"/>
                <a:cs typeface="Times New Roman" pitchFamily="18" charset="0"/>
              </a:rPr>
              <a:t>(Carta Iberoamericana de Participación Ciudadana en la Gestión Pública, 2009) </a:t>
            </a:r>
            <a:endParaRPr lang="es-EC" altLang="es-EC" b="1" dirty="0"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8" name="Gráfico 2" descr="Huella de mano con relleno sólido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9313" y="525463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0179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267566" y="2774010"/>
            <a:ext cx="2241550" cy="16319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500" b="1" dirty="0">
                <a:solidFill>
                  <a:schemeClr val="accent1">
                    <a:lumMod val="75000"/>
                  </a:schemeClr>
                </a:solidFill>
              </a:rPr>
              <a:t>Recordemos quienes rinden cuentas…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3731678813"/>
              </p:ext>
            </p:extLst>
          </p:nvPr>
        </p:nvGraphicFramePr>
        <p:xfrm>
          <a:off x="1002601" y="160986"/>
          <a:ext cx="10972800" cy="66970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2702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14400" y="84138"/>
            <a:ext cx="10363200" cy="11668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EC" altLang="es-EC" b="1" smtClean="0">
                <a:solidFill>
                  <a:srgbClr val="1755A1"/>
                </a:solidFill>
              </a:rPr>
              <a:t>¿ SOBRE QUÉ RENDIR CUENTAS?</a:t>
            </a:r>
          </a:p>
        </p:txBody>
      </p:sp>
      <p:graphicFrame>
        <p:nvGraphicFramePr>
          <p:cNvPr id="5" name="Marcador de contenid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7206444"/>
              </p:ext>
            </p:extLst>
          </p:nvPr>
        </p:nvGraphicFramePr>
        <p:xfrm>
          <a:off x="646697" y="1488543"/>
          <a:ext cx="10898605" cy="4952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180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Santurce, Vizcaya: Miércoles 17 Marzo, actividades por el “Día del padre  igualitario” | Heterodoxia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C" altLang="es-EC" sz="1800">
              <a:latin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3200" y="2397125"/>
            <a:ext cx="2363788" cy="1014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C" sz="2000" b="1" dirty="0"/>
              <a:t>PROCEDIMIENTO PARA RENDIR CUENTAS…</a:t>
            </a:r>
          </a:p>
        </p:txBody>
      </p:sp>
      <p:sp>
        <p:nvSpPr>
          <p:cNvPr id="6" name="CuadroTexto 2"/>
          <p:cNvSpPr txBox="1">
            <a:spLocks noChangeArrowheads="1"/>
          </p:cNvSpPr>
          <p:nvPr/>
        </p:nvSpPr>
        <p:spPr bwMode="auto">
          <a:xfrm>
            <a:off x="290513" y="3556000"/>
            <a:ext cx="2684462" cy="16002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s-EC" altLang="es-EC" sz="1400" dirty="0"/>
              <a:t>Este procedimiento deben aplicar tanto los Gobiernos Autónomos Descentralizados como sus entidades vinculadas y todas las creadas por acto normativo para el cumplimiento de sus funciones.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4075969972"/>
              </p:ext>
            </p:extLst>
          </p:nvPr>
        </p:nvGraphicFramePr>
        <p:xfrm>
          <a:off x="2769754" y="606741"/>
          <a:ext cx="8854726" cy="59865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1079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29" y="6223363"/>
            <a:ext cx="2959554" cy="61699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358960" y="-20286"/>
            <a:ext cx="9157600" cy="6146538"/>
            <a:chOff x="2098623" y="515480"/>
            <a:chExt cx="9157600" cy="5979302"/>
          </a:xfrm>
        </p:grpSpPr>
        <p:sp>
          <p:nvSpPr>
            <p:cNvPr id="21" name="20 Rectángulo"/>
            <p:cNvSpPr/>
            <p:nvPr/>
          </p:nvSpPr>
          <p:spPr>
            <a:xfrm>
              <a:off x="2836333" y="515480"/>
              <a:ext cx="8313459" cy="619603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l">
                <a:rot lat="0" lon="0" rev="8700000"/>
              </a:lightRig>
            </a:scene3d>
            <a:sp3d>
              <a:bevelT w="190500" h="38100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lvl="0" algn="ctr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C" sz="3000" b="1" kern="1200" spc="50" dirty="0" smtClean="0">
                  <a:ln w="0">
                    <a:solidFill>
                      <a:schemeClr val="tx1"/>
                    </a:solidFill>
                  </a:ln>
                  <a:solidFill>
                    <a:schemeClr val="accent2">
                      <a:lumMod val="60000"/>
                      <a:lumOff val="40000"/>
                    </a:schemeClr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OBJETIVOS DE LA RENDICIÓN DE CUENTAS</a:t>
              </a:r>
              <a:endParaRPr lang="es-ES" sz="3000" b="1" kern="1200" spc="50" dirty="0">
                <a:ln w="0">
                  <a:solidFill>
                    <a:schemeClr val="tx1"/>
                  </a:solidFill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  <p:grpSp>
          <p:nvGrpSpPr>
            <p:cNvPr id="8" name="7 Grupo"/>
            <p:cNvGrpSpPr/>
            <p:nvPr/>
          </p:nvGrpSpPr>
          <p:grpSpPr>
            <a:xfrm>
              <a:off x="2934213" y="1346344"/>
              <a:ext cx="8307019" cy="1303020"/>
              <a:chOff x="3016625" y="327024"/>
              <a:chExt cx="8082468" cy="1303020"/>
            </a:xfrm>
          </p:grpSpPr>
          <p:sp>
            <p:nvSpPr>
              <p:cNvPr id="18" name="17 Rectángulo"/>
              <p:cNvSpPr/>
              <p:nvPr/>
            </p:nvSpPr>
            <p:spPr>
              <a:xfrm>
                <a:off x="3016625" y="327024"/>
                <a:ext cx="8082468" cy="1303020"/>
              </a:xfrm>
              <a:prstGeom prst="rect">
                <a:avLst/>
              </a:prstGeom>
              <a:solidFill>
                <a:srgbClr val="22FE47"/>
              </a:solidFill>
              <a:ln>
                <a:solidFill>
                  <a:srgbClr val="FF1D1D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</p:sp>
          <p:sp>
            <p:nvSpPr>
              <p:cNvPr id="19" name="18 Rectángulo"/>
              <p:cNvSpPr/>
              <p:nvPr/>
            </p:nvSpPr>
            <p:spPr>
              <a:xfrm>
                <a:off x="3016625" y="327024"/>
                <a:ext cx="8082468" cy="1303020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2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300" b="1" kern="1200" dirty="0" smtClean="0">
                    <a:solidFill>
                      <a:schemeClr val="tx1"/>
                    </a:solidFill>
                  </a:rPr>
                  <a:t>          Garantizar a los mandantes el acceso a la información, de manera periódica y permanente, sobre la gestión pública. Los   mandantes  -electores, ciudadanas  y  ciudadanos- deben conocer de  primera fuente y de  manera veraz,  sin restricciones, toda la  información de  la  gestión pública.</a:t>
                </a:r>
                <a:endParaRPr lang="es-ES" sz="13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" name="8 Grupo"/>
            <p:cNvGrpSpPr/>
            <p:nvPr/>
          </p:nvGrpSpPr>
          <p:grpSpPr>
            <a:xfrm>
              <a:off x="2932171" y="2709629"/>
              <a:ext cx="8316550" cy="1303020"/>
              <a:chOff x="2969612" y="2020090"/>
              <a:chExt cx="8316550" cy="1303020"/>
            </a:xfrm>
            <a:solidFill>
              <a:srgbClr val="CCFF99"/>
            </a:solidFill>
          </p:grpSpPr>
          <p:sp>
            <p:nvSpPr>
              <p:cNvPr id="16" name="15 Rectángulo"/>
              <p:cNvSpPr/>
              <p:nvPr/>
            </p:nvSpPr>
            <p:spPr>
              <a:xfrm>
                <a:off x="2969612" y="2020090"/>
                <a:ext cx="8316550" cy="1303020"/>
              </a:xfrm>
              <a:prstGeom prst="rect">
                <a:avLst/>
              </a:prstGeom>
              <a:grpFill/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7" name="16 Rectángulo"/>
              <p:cNvSpPr/>
              <p:nvPr/>
            </p:nvSpPr>
            <p:spPr>
              <a:xfrm>
                <a:off x="2969612" y="2020090"/>
                <a:ext cx="8316550" cy="1303020"/>
              </a:xfrm>
              <a:prstGeom prst="rect">
                <a:avLst/>
              </a:prstGeom>
              <a:solidFill>
                <a:srgbClr val="CCECFF"/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300" b="1" kern="1200" dirty="0" smtClean="0">
                    <a:solidFill>
                      <a:schemeClr val="tx1"/>
                    </a:solidFill>
                  </a:rPr>
                  <a:t>          Facilitar     el    ejercicio    del     derecho   a     ejecutar    el control social de las  acciones u omisiones de los gobernantes, funcionarias y  funcionarios o  de  quienes manejen  fondos  públicos. Es  decir,  que   la  ciudadanía organice su  participación en  el control social de  las instituciones,   mediante   veedurías,  observatorios,  etc.</a:t>
                </a:r>
                <a:endParaRPr lang="es-ES" sz="13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" name="9 Grupo"/>
            <p:cNvGrpSpPr/>
            <p:nvPr/>
          </p:nvGrpSpPr>
          <p:grpSpPr>
            <a:xfrm>
              <a:off x="2949204" y="4064253"/>
              <a:ext cx="8307019" cy="1317626"/>
              <a:chOff x="3016625" y="3584574"/>
              <a:chExt cx="8307019" cy="1317626"/>
            </a:xfrm>
            <a:solidFill>
              <a:srgbClr val="FF9999"/>
            </a:solidFill>
          </p:grpSpPr>
          <p:sp>
            <p:nvSpPr>
              <p:cNvPr id="14" name="13 Rectángulo"/>
              <p:cNvSpPr/>
              <p:nvPr/>
            </p:nvSpPr>
            <p:spPr>
              <a:xfrm>
                <a:off x="3016625" y="3584574"/>
                <a:ext cx="8307019" cy="1317626"/>
              </a:xfrm>
              <a:prstGeom prst="rect">
                <a:avLst/>
              </a:prstGeom>
              <a:grpFill/>
              <a:ln>
                <a:solidFill>
                  <a:srgbClr val="FF1D1D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5" name="14 Rectángulo"/>
              <p:cNvSpPr/>
              <p:nvPr/>
            </p:nvSpPr>
            <p:spPr>
              <a:xfrm>
                <a:off x="3016625" y="3584574"/>
                <a:ext cx="8307019" cy="1317626"/>
              </a:xfrm>
              <a:prstGeom prst="rect">
                <a:avLst/>
              </a:prstGeom>
              <a:solidFill>
                <a:srgbClr val="FFFF99"/>
              </a:solidFill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300" b="1" kern="1200" dirty="0" smtClean="0">
                    <a:solidFill>
                      <a:schemeClr val="tx1"/>
                    </a:solidFill>
                  </a:rPr>
                  <a:t>          Vigilar el cumplimiento de las políticas públicas; es decir, el derecho de las ciudadanas y los ciudadanos a velar por la correcta ejecución de  las  políticas públicas y exigir  la consecución de  resultados que  garanticen el ejercicio de derechos.</a:t>
                </a:r>
                <a:endParaRPr lang="es-ES" sz="1300" b="1" kern="12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" name="10 Grupo"/>
            <p:cNvGrpSpPr/>
            <p:nvPr/>
          </p:nvGrpSpPr>
          <p:grpSpPr>
            <a:xfrm>
              <a:off x="2934214" y="5467794"/>
              <a:ext cx="8307018" cy="1026988"/>
              <a:chOff x="3016625" y="5227955"/>
              <a:chExt cx="8234833" cy="1026988"/>
            </a:xfrm>
            <a:solidFill>
              <a:srgbClr val="CCECFF"/>
            </a:solidFill>
          </p:grpSpPr>
          <p:sp>
            <p:nvSpPr>
              <p:cNvPr id="12" name="11 Rectángulo"/>
              <p:cNvSpPr/>
              <p:nvPr/>
            </p:nvSpPr>
            <p:spPr>
              <a:xfrm>
                <a:off x="3016625" y="5227955"/>
                <a:ext cx="8234833" cy="1026528"/>
              </a:xfrm>
              <a:prstGeom prst="rect">
                <a:avLst/>
              </a:prstGeom>
              <a:grpFill/>
              <a:ln>
                <a:solidFill>
                  <a:srgbClr val="FF1D1D"/>
                </a:solidFill>
              </a:ln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</p:sp>
          <p:sp>
            <p:nvSpPr>
              <p:cNvPr id="13" name="12 Rectángulo"/>
              <p:cNvSpPr/>
              <p:nvPr/>
            </p:nvSpPr>
            <p:spPr>
              <a:xfrm>
                <a:off x="3016625" y="5227955"/>
                <a:ext cx="8234833" cy="1026988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spcFirstLastPara="0" vert="horz" wrap="square" lIns="8255" tIns="8255" rIns="8255" bIns="8255" numCol="1" spcCol="1270" anchor="ctr" anchorCtr="0">
                <a:noAutofit/>
              </a:bodyPr>
              <a:lstStyle/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s-EC" sz="1300" b="1" kern="1200" dirty="0" smtClean="0">
                    <a:solidFill>
                      <a:schemeClr val="tx1"/>
                    </a:solidFill>
                  </a:rPr>
                  <a:t>            Prevenir y evitar  la corrupción y el mal  gobierno a través de  la  observancia,  participación y  vigilancia ciudadana de   la  gestión  institucional, identificando los  casos  de corrupción,  denunciándolos   y  aportando así  a la lucha contra la corrupción.</a:t>
                </a:r>
                <a:endParaRPr lang="es-ES" sz="1300" b="1" kern="1200" dirty="0" smtClean="0">
                  <a:solidFill>
                    <a:schemeClr val="tx1"/>
                  </a:solidFill>
                </a:endParaRPr>
              </a:p>
              <a:p>
                <a:pPr lvl="0" defTabSz="5778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s-ES" sz="1300" b="1" kern="1200" dirty="0">
                  <a:solidFill>
                    <a:schemeClr val="tx1"/>
                  </a:solidFill>
                </a:endParaRPr>
              </a:p>
            </p:txBody>
          </p:sp>
        </p:grpSp>
        <p:cxnSp>
          <p:nvCxnSpPr>
            <p:cNvPr id="3" name="Conector recto de flecha 2"/>
            <p:cNvCxnSpPr/>
            <p:nvPr/>
          </p:nvCxnSpPr>
          <p:spPr>
            <a:xfrm flipH="1">
              <a:off x="2098623" y="884420"/>
              <a:ext cx="833548" cy="149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cto de flecha 28"/>
            <p:cNvCxnSpPr/>
            <p:nvPr/>
          </p:nvCxnSpPr>
          <p:spPr>
            <a:xfrm>
              <a:off x="2098623" y="1990359"/>
              <a:ext cx="833548" cy="149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cto de flecha 29"/>
            <p:cNvCxnSpPr/>
            <p:nvPr/>
          </p:nvCxnSpPr>
          <p:spPr>
            <a:xfrm>
              <a:off x="2098623" y="3346149"/>
              <a:ext cx="833548" cy="149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/>
            <p:nvPr/>
          </p:nvCxnSpPr>
          <p:spPr>
            <a:xfrm>
              <a:off x="2098623" y="4716929"/>
              <a:ext cx="833548" cy="149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ector recto de flecha 31"/>
            <p:cNvCxnSpPr/>
            <p:nvPr/>
          </p:nvCxnSpPr>
          <p:spPr>
            <a:xfrm>
              <a:off x="2098623" y="6053526"/>
              <a:ext cx="833548" cy="14990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ector recto de flecha 33"/>
            <p:cNvCxnSpPr/>
            <p:nvPr/>
          </p:nvCxnSpPr>
          <p:spPr>
            <a:xfrm>
              <a:off x="2098623" y="899410"/>
              <a:ext cx="0" cy="5154116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3581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11481" y="1371448"/>
            <a:ext cx="92354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sz="24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es-EC" sz="2800" dirty="0" smtClean="0">
                <a:ln w="0">
                  <a:solidFill>
                    <a:srgbClr val="0033CC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 </a:t>
            </a:r>
            <a:r>
              <a:rPr lang="es-EC" sz="2800" dirty="0">
                <a:ln w="0">
                  <a:solidFill>
                    <a:srgbClr val="0033CC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mecanismos utilizados para la transparencia y acceso a la información son los siguientes</a:t>
            </a:r>
            <a:r>
              <a:rPr lang="es-EC" sz="2800" dirty="0" smtClean="0">
                <a:ln w="0">
                  <a:solidFill>
                    <a:srgbClr val="0033CC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</a:t>
            </a:r>
          </a:p>
          <a:p>
            <a:endParaRPr lang="es-EC" sz="2800" dirty="0" smtClean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C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Publicación en la pág. Web de los contenidos establecidos en el Art. 7 de la </a:t>
            </a:r>
            <a:r>
              <a:rPr lang="es-EC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LOTAIP</a:t>
            </a:r>
          </a:p>
          <a:p>
            <a:pPr lvl="0"/>
            <a:endParaRPr lang="es-EC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s-EC" sz="2800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Publicación en la pág. Web del Informe de Rendición de Cuentas y sus medios de verificación establecido en el literal m, del Art. 7 de la </a:t>
            </a:r>
            <a:r>
              <a:rPr lang="es-EC" sz="28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LOTAIP (www.gadprincipal.gob.ec)</a:t>
            </a:r>
            <a:endParaRPr lang="es-EC" sz="28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ángulo 5"/>
          <p:cNvSpPr/>
          <p:nvPr/>
        </p:nvSpPr>
        <p:spPr>
          <a:xfrm>
            <a:off x="950382" y="139170"/>
            <a:ext cx="6918710" cy="147732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es-EC" sz="45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TRANSPARENCIA Y ACCESO A LA INFORMACIÓN</a:t>
            </a:r>
            <a:endParaRPr lang="es-ES" sz="45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92D05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6284" y="5643329"/>
            <a:ext cx="2959554" cy="99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1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68" y="6097509"/>
            <a:ext cx="2959554" cy="674818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914400" y="284795"/>
            <a:ext cx="5999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EJECUCION PRESUPUESTARIA</a:t>
            </a:r>
            <a:endParaRPr lang="es-EC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78869" y="1981604"/>
            <a:ext cx="35467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INGRESOS</a:t>
            </a:r>
            <a:endParaRPr lang="es-EC" sz="2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678869" y="2939749"/>
            <a:ext cx="35467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GASTOS CORRIENTE</a:t>
            </a:r>
            <a:endParaRPr lang="es-EC" sz="2400" dirty="0"/>
          </a:p>
        </p:txBody>
      </p:sp>
      <p:sp>
        <p:nvSpPr>
          <p:cNvPr id="8" name="CuadroTexto 7"/>
          <p:cNvSpPr txBox="1"/>
          <p:nvPr/>
        </p:nvSpPr>
        <p:spPr>
          <a:xfrm>
            <a:off x="678869" y="3864815"/>
            <a:ext cx="3546763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2400" dirty="0" smtClean="0"/>
              <a:t>GASTO INVERSION</a:t>
            </a:r>
            <a:endParaRPr lang="es-EC" sz="2400" dirty="0"/>
          </a:p>
        </p:txBody>
      </p:sp>
      <p:sp>
        <p:nvSpPr>
          <p:cNvPr id="11" name="Flecha derecha 10"/>
          <p:cNvSpPr/>
          <p:nvPr/>
        </p:nvSpPr>
        <p:spPr>
          <a:xfrm>
            <a:off x="4378036" y="1750266"/>
            <a:ext cx="4350328" cy="83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 319.398,70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2" name="Flecha derecha 11"/>
          <p:cNvSpPr/>
          <p:nvPr/>
        </p:nvSpPr>
        <p:spPr>
          <a:xfrm>
            <a:off x="4364181" y="2708411"/>
            <a:ext cx="4350328" cy="83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59.433,36</a:t>
            </a:r>
            <a:endParaRPr lang="es-EC" sz="2400" dirty="0">
              <a:solidFill>
                <a:schemeClr val="tx1"/>
              </a:solidFill>
            </a:endParaRPr>
          </a:p>
        </p:txBody>
      </p:sp>
      <p:sp>
        <p:nvSpPr>
          <p:cNvPr id="13" name="Flecha derecha 12"/>
          <p:cNvSpPr/>
          <p:nvPr/>
        </p:nvSpPr>
        <p:spPr>
          <a:xfrm>
            <a:off x="4364181" y="3666556"/>
            <a:ext cx="4350328" cy="832008"/>
          </a:xfrm>
          <a:prstGeom prst="rightArrow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2400" dirty="0" smtClean="0">
                <a:solidFill>
                  <a:schemeClr val="tx1"/>
                </a:solidFill>
              </a:rPr>
              <a:t> 259.965,34</a:t>
            </a:r>
            <a:endParaRPr lang="es-EC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477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9416</TotalTime>
  <Words>1104</Words>
  <Application>Microsoft Office PowerPoint</Application>
  <PresentationFormat>Panorámica</PresentationFormat>
  <Paragraphs>94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21" baseType="lpstr">
      <vt:lpstr>Arial</vt:lpstr>
      <vt:lpstr>Arial</vt:lpstr>
      <vt:lpstr>Calibri</vt:lpstr>
      <vt:lpstr>Times New Roman</vt:lpstr>
      <vt:lpstr>Trebuchet MS</vt:lpstr>
      <vt:lpstr>Wingdings</vt:lpstr>
      <vt:lpstr>Wingdings 3</vt:lpstr>
      <vt:lpstr>Faceta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GAD PRINCIPAL</dc:creator>
  <cp:lastModifiedBy>GADPrincipal</cp:lastModifiedBy>
  <cp:revision>590</cp:revision>
  <dcterms:created xsi:type="dcterms:W3CDTF">2016-02-18T16:14:17Z</dcterms:created>
  <dcterms:modified xsi:type="dcterms:W3CDTF">2022-03-16T01:56:47Z</dcterms:modified>
</cp:coreProperties>
</file>